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2" r:id="rId6"/>
    <p:sldId id="306" r:id="rId7"/>
    <p:sldId id="303" r:id="rId8"/>
    <p:sldId id="305" r:id="rId9"/>
    <p:sldId id="279" r:id="rId10"/>
    <p:sldId id="304" r:id="rId11"/>
    <p:sldId id="269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CE5E8A-1533-A070-4923-202BB7989EDB}" v="3" dt="2020-09-30T21:37:43.265"/>
    <p1510:client id="{E2970169-F622-8D3B-967B-D4F73D252C7A}" v="9" dt="2020-10-01T12:28:39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iana Jaramillo Gutierrez" userId="S::tatiana.jaramillo@makaia.org::9982d297-c7a9-4287-9ff0-617c7352d009" providerId="AD" clId="Web-{5E06EEB7-6B0F-D0D6-A425-FA8EEFB6DDDC}"/>
    <pc:docChg chg="modSld">
      <pc:chgData name="Tatiana Jaramillo Gutierrez" userId="S::tatiana.jaramillo@makaia.org::9982d297-c7a9-4287-9ff0-617c7352d009" providerId="AD" clId="Web-{5E06EEB7-6B0F-D0D6-A425-FA8EEFB6DDDC}" dt="2020-09-28T19:22:37.103" v="9" actId="1076"/>
      <pc:docMkLst>
        <pc:docMk/>
      </pc:docMkLst>
      <pc:sldChg chg="delSp modSp">
        <pc:chgData name="Tatiana Jaramillo Gutierrez" userId="S::tatiana.jaramillo@makaia.org::9982d297-c7a9-4287-9ff0-617c7352d009" providerId="AD" clId="Web-{5E06EEB7-6B0F-D0D6-A425-FA8EEFB6DDDC}" dt="2020-09-28T19:20:55.803" v="1"/>
        <pc:sldMkLst>
          <pc:docMk/>
          <pc:sldMk cId="558827379" sldId="256"/>
        </pc:sldMkLst>
        <pc:spChg chg="mod">
          <ac:chgData name="Tatiana Jaramillo Gutierrez" userId="S::tatiana.jaramillo@makaia.org::9982d297-c7a9-4287-9ff0-617c7352d009" providerId="AD" clId="Web-{5E06EEB7-6B0F-D0D6-A425-FA8EEFB6DDDC}" dt="2020-09-28T19:20:55.803" v="1"/>
          <ac:spMkLst>
            <pc:docMk/>
            <pc:sldMk cId="558827379" sldId="256"/>
            <ac:spMk id="2" creationId="{00000000-0000-0000-0000-000000000000}"/>
          </ac:spMkLst>
        </pc:spChg>
        <pc:spChg chg="del">
          <ac:chgData name="Tatiana Jaramillo Gutierrez" userId="S::tatiana.jaramillo@makaia.org::9982d297-c7a9-4287-9ff0-617c7352d009" providerId="AD" clId="Web-{5E06EEB7-6B0F-D0D6-A425-FA8EEFB6DDDC}" dt="2020-09-28T19:20:50.552" v="0"/>
          <ac:spMkLst>
            <pc:docMk/>
            <pc:sldMk cId="558827379" sldId="256"/>
            <ac:spMk id="3" creationId="{00000000-0000-0000-0000-000000000000}"/>
          </ac:spMkLst>
        </pc:spChg>
      </pc:sldChg>
      <pc:sldChg chg="modSp">
        <pc:chgData name="Tatiana Jaramillo Gutierrez" userId="S::tatiana.jaramillo@makaia.org::9982d297-c7a9-4287-9ff0-617c7352d009" providerId="AD" clId="Web-{5E06EEB7-6B0F-D0D6-A425-FA8EEFB6DDDC}" dt="2020-09-28T19:22:37.103" v="9" actId="1076"/>
        <pc:sldMkLst>
          <pc:docMk/>
          <pc:sldMk cId="3447717441" sldId="294"/>
        </pc:sldMkLst>
        <pc:picChg chg="mod">
          <ac:chgData name="Tatiana Jaramillo Gutierrez" userId="S::tatiana.jaramillo@makaia.org::9982d297-c7a9-4287-9ff0-617c7352d009" providerId="AD" clId="Web-{5E06EEB7-6B0F-D0D6-A425-FA8EEFB6DDDC}" dt="2020-09-28T19:22:37.103" v="9" actId="1076"/>
          <ac:picMkLst>
            <pc:docMk/>
            <pc:sldMk cId="3447717441" sldId="294"/>
            <ac:picMk id="6" creationId="{00000000-0000-0000-0000-000000000000}"/>
          </ac:picMkLst>
        </pc:picChg>
      </pc:sldChg>
      <pc:sldChg chg="modSp">
        <pc:chgData name="Tatiana Jaramillo Gutierrez" userId="S::tatiana.jaramillo@makaia.org::9982d297-c7a9-4287-9ff0-617c7352d009" providerId="AD" clId="Web-{5E06EEB7-6B0F-D0D6-A425-FA8EEFB6DDDC}" dt="2020-09-28T19:22:14.977" v="7" actId="1076"/>
        <pc:sldMkLst>
          <pc:docMk/>
          <pc:sldMk cId="2536410975" sldId="304"/>
        </pc:sldMkLst>
        <pc:spChg chg="mod">
          <ac:chgData name="Tatiana Jaramillo Gutierrez" userId="S::tatiana.jaramillo@makaia.org::9982d297-c7a9-4287-9ff0-617c7352d009" providerId="AD" clId="Web-{5E06EEB7-6B0F-D0D6-A425-FA8EEFB6DDDC}" dt="2020-09-28T19:22:14.962" v="6" actId="1076"/>
          <ac:spMkLst>
            <pc:docMk/>
            <pc:sldMk cId="2536410975" sldId="304"/>
            <ac:spMk id="3" creationId="{00000000-0000-0000-0000-000000000000}"/>
          </ac:spMkLst>
        </pc:spChg>
        <pc:spChg chg="mod">
          <ac:chgData name="Tatiana Jaramillo Gutierrez" userId="S::tatiana.jaramillo@makaia.org::9982d297-c7a9-4287-9ff0-617c7352d009" providerId="AD" clId="Web-{5E06EEB7-6B0F-D0D6-A425-FA8EEFB6DDDC}" dt="2020-09-28T19:22:14.977" v="7" actId="1076"/>
          <ac:spMkLst>
            <pc:docMk/>
            <pc:sldMk cId="2536410975" sldId="304"/>
            <ac:spMk id="11" creationId="{00000000-0000-0000-0000-000000000000}"/>
          </ac:spMkLst>
        </pc:spChg>
      </pc:sldChg>
    </pc:docChg>
  </pc:docChgLst>
  <pc:docChgLst>
    <pc:chgData name="Andrés Posso" userId="S::andres.posso@makaia.org::91d10ab8-54e1-4990-95d4-6a87f4020ae8" providerId="AD" clId="Web-{F8A8E363-BBFC-3CF9-A834-53346149BD80}"/>
    <pc:docChg chg="modSld">
      <pc:chgData name="Andrés Posso" userId="S::andres.posso@makaia.org::91d10ab8-54e1-4990-95d4-6a87f4020ae8" providerId="AD" clId="Web-{F8A8E363-BBFC-3CF9-A834-53346149BD80}" dt="2020-09-28T19:01:02.182" v="34" actId="20577"/>
      <pc:docMkLst>
        <pc:docMk/>
      </pc:docMkLst>
      <pc:sldChg chg="modSp">
        <pc:chgData name="Andrés Posso" userId="S::andres.posso@makaia.org::91d10ab8-54e1-4990-95d4-6a87f4020ae8" providerId="AD" clId="Web-{F8A8E363-BBFC-3CF9-A834-53346149BD80}" dt="2020-09-28T19:01:02.182" v="33" actId="20577"/>
        <pc:sldMkLst>
          <pc:docMk/>
          <pc:sldMk cId="1710965761" sldId="287"/>
        </pc:sldMkLst>
        <pc:spChg chg="mod">
          <ac:chgData name="Andrés Posso" userId="S::andres.posso@makaia.org::91d10ab8-54e1-4990-95d4-6a87f4020ae8" providerId="AD" clId="Web-{F8A8E363-BBFC-3CF9-A834-53346149BD80}" dt="2020-09-28T19:01:02.182" v="33" actId="20577"/>
          <ac:spMkLst>
            <pc:docMk/>
            <pc:sldMk cId="1710965761" sldId="287"/>
            <ac:spMk id="3" creationId="{00000000-0000-0000-0000-000000000000}"/>
          </ac:spMkLst>
        </pc:spChg>
      </pc:sldChg>
    </pc:docChg>
  </pc:docChgLst>
  <pc:docChgLst>
    <pc:chgData name="Tatiana Jaramillo Gutierrez" userId="S::tatiana.jaramillo@makaia.org::9982d297-c7a9-4287-9ff0-617c7352d009" providerId="AD" clId="Web-{74CE5E8A-1533-A070-4923-202BB7989EDB}"/>
    <pc:docChg chg="modSld">
      <pc:chgData name="Tatiana Jaramillo Gutierrez" userId="S::tatiana.jaramillo@makaia.org::9982d297-c7a9-4287-9ff0-617c7352d009" providerId="AD" clId="Web-{74CE5E8A-1533-A070-4923-202BB7989EDB}" dt="2020-09-30T21:37:43.265" v="2" actId="1076"/>
      <pc:docMkLst>
        <pc:docMk/>
      </pc:docMkLst>
      <pc:sldChg chg="modSp">
        <pc:chgData name="Tatiana Jaramillo Gutierrez" userId="S::tatiana.jaramillo@makaia.org::9982d297-c7a9-4287-9ff0-617c7352d009" providerId="AD" clId="Web-{74CE5E8A-1533-A070-4923-202BB7989EDB}" dt="2020-09-30T21:37:43.265" v="2" actId="1076"/>
        <pc:sldMkLst>
          <pc:docMk/>
          <pc:sldMk cId="2536410975" sldId="304"/>
        </pc:sldMkLst>
        <pc:spChg chg="mod">
          <ac:chgData name="Tatiana Jaramillo Gutierrez" userId="S::tatiana.jaramillo@makaia.org::9982d297-c7a9-4287-9ff0-617c7352d009" providerId="AD" clId="Web-{74CE5E8A-1533-A070-4923-202BB7989EDB}" dt="2020-09-30T21:37:43.265" v="2" actId="1076"/>
          <ac:spMkLst>
            <pc:docMk/>
            <pc:sldMk cId="2536410975" sldId="304"/>
            <ac:spMk id="2" creationId="{00000000-0000-0000-0000-000000000000}"/>
          </ac:spMkLst>
        </pc:spChg>
      </pc:sldChg>
    </pc:docChg>
  </pc:docChgLst>
  <pc:docChgLst>
    <pc:chgData name="Andrés Posso" userId="S::andres.posso@makaia.org::91d10ab8-54e1-4990-95d4-6a87f4020ae8" providerId="AD" clId="Web-{E2970169-F622-8D3B-967B-D4F73D252C7A}"/>
    <pc:docChg chg="modSld">
      <pc:chgData name="Andrés Posso" userId="S::andres.posso@makaia.org::91d10ab8-54e1-4990-95d4-6a87f4020ae8" providerId="AD" clId="Web-{E2970169-F622-8D3B-967B-D4F73D252C7A}" dt="2020-10-01T12:28:39.537" v="8"/>
      <pc:docMkLst>
        <pc:docMk/>
      </pc:docMkLst>
      <pc:sldChg chg="mod modShow">
        <pc:chgData name="Andrés Posso" userId="S::andres.posso@makaia.org::91d10ab8-54e1-4990-95d4-6a87f4020ae8" providerId="AD" clId="Web-{E2970169-F622-8D3B-967B-D4F73D252C7A}" dt="2020-10-01T12:28:39.537" v="8"/>
        <pc:sldMkLst>
          <pc:docMk/>
          <pc:sldMk cId="558827379" sldId="256"/>
        </pc:sldMkLst>
      </pc:sldChg>
      <pc:sldChg chg="mod modShow">
        <pc:chgData name="Andrés Posso" userId="S::andres.posso@makaia.org::91d10ab8-54e1-4990-95d4-6a87f4020ae8" providerId="AD" clId="Web-{E2970169-F622-8D3B-967B-D4F73D252C7A}" dt="2020-10-01T12:28:39.255" v="4"/>
        <pc:sldMkLst>
          <pc:docMk/>
          <pc:sldMk cId="3277917997" sldId="264"/>
        </pc:sldMkLst>
      </pc:sldChg>
      <pc:sldChg chg="mod modShow">
        <pc:chgData name="Andrés Posso" userId="S::andres.posso@makaia.org::91d10ab8-54e1-4990-95d4-6a87f4020ae8" providerId="AD" clId="Web-{E2970169-F622-8D3B-967B-D4F73D252C7A}" dt="2020-10-01T12:28:39.490" v="7"/>
        <pc:sldMkLst>
          <pc:docMk/>
          <pc:sldMk cId="568839703" sldId="276"/>
        </pc:sldMkLst>
      </pc:sldChg>
      <pc:sldChg chg="mod modShow">
        <pc:chgData name="Andrés Posso" userId="S::andres.posso@makaia.org::91d10ab8-54e1-4990-95d4-6a87f4020ae8" providerId="AD" clId="Web-{E2970169-F622-8D3B-967B-D4F73D252C7A}" dt="2020-10-01T12:28:39.068" v="1"/>
        <pc:sldMkLst>
          <pc:docMk/>
          <pc:sldMk cId="1710965761" sldId="287"/>
        </pc:sldMkLst>
      </pc:sldChg>
      <pc:sldChg chg="mod modShow">
        <pc:chgData name="Andrés Posso" userId="S::andres.posso@makaia.org::91d10ab8-54e1-4990-95d4-6a87f4020ae8" providerId="AD" clId="Web-{E2970169-F622-8D3B-967B-D4F73D252C7A}" dt="2020-10-01T12:28:39.146" v="2"/>
        <pc:sldMkLst>
          <pc:docMk/>
          <pc:sldMk cId="3447717441" sldId="294"/>
        </pc:sldMkLst>
      </pc:sldChg>
      <pc:sldChg chg="mod modShow">
        <pc:chgData name="Andrés Posso" userId="S::andres.posso@makaia.org::91d10ab8-54e1-4990-95d4-6a87f4020ae8" providerId="AD" clId="Web-{E2970169-F622-8D3B-967B-D4F73D252C7A}" dt="2020-10-01T12:28:39.193" v="3"/>
        <pc:sldMkLst>
          <pc:docMk/>
          <pc:sldMk cId="3404495538" sldId="295"/>
        </pc:sldMkLst>
      </pc:sldChg>
      <pc:sldChg chg="delSp mod delAnim modShow">
        <pc:chgData name="Andrés Posso" userId="S::andres.posso@makaia.org::91d10ab8-54e1-4990-95d4-6a87f4020ae8" providerId="AD" clId="Web-{E2970169-F622-8D3B-967B-D4F73D252C7A}" dt="2020-10-01T12:28:39.459" v="6"/>
        <pc:sldMkLst>
          <pc:docMk/>
          <pc:sldMk cId="2536410975" sldId="304"/>
        </pc:sldMkLst>
        <pc:picChg chg="del">
          <ac:chgData name="Andrés Posso" userId="S::andres.posso@makaia.org::91d10ab8-54e1-4990-95d4-6a87f4020ae8" providerId="AD" clId="Web-{E2970169-F622-8D3B-967B-D4F73D252C7A}" dt="2020-10-01T12:26:55.628" v="0"/>
          <ac:picMkLst>
            <pc:docMk/>
            <pc:sldMk cId="2536410975" sldId="304"/>
            <ac:picMk id="10" creationId="{735270D6-355D-4C82-9C06-847770879A3B}"/>
          </ac:picMkLst>
        </pc:picChg>
      </pc:sldChg>
      <pc:sldChg chg="mod modShow">
        <pc:chgData name="Andrés Posso" userId="S::andres.posso@makaia.org::91d10ab8-54e1-4990-95d4-6a87f4020ae8" providerId="AD" clId="Web-{E2970169-F622-8D3B-967B-D4F73D252C7A}" dt="2020-10-01T12:28:39.380" v="5"/>
        <pc:sldMkLst>
          <pc:docMk/>
          <pc:sldMk cId="3126317409" sldId="306"/>
        </pc:sldMkLst>
      </pc:sldChg>
    </pc:docChg>
  </pc:docChgLst>
  <pc:docChgLst>
    <pc:chgData name="Tatiana Jaramillo Gutierrez" userId="9982d297-c7a9-4287-9ff0-617c7352d009" providerId="ADAL" clId="{A579C7EA-C000-4A00-8EA6-893CAE16D25C}"/>
    <pc:docChg chg="undo custSel modSld modMainMaster">
      <pc:chgData name="Tatiana Jaramillo Gutierrez" userId="9982d297-c7a9-4287-9ff0-617c7352d009" providerId="ADAL" clId="{A579C7EA-C000-4A00-8EA6-893CAE16D25C}" dt="2020-09-30T22:10:40.233" v="671" actId="165"/>
      <pc:docMkLst>
        <pc:docMk/>
      </pc:docMkLst>
      <pc:sldChg chg="addSp delSp modSp">
        <pc:chgData name="Tatiana Jaramillo Gutierrez" userId="9982d297-c7a9-4287-9ff0-617c7352d009" providerId="ADAL" clId="{A579C7EA-C000-4A00-8EA6-893CAE16D25C}" dt="2020-09-30T22:07:28.222" v="619" actId="1036"/>
        <pc:sldMkLst>
          <pc:docMk/>
          <pc:sldMk cId="3277917997" sldId="264"/>
        </pc:sldMkLst>
        <pc:spChg chg="del mod">
          <ac:chgData name="Tatiana Jaramillo Gutierrez" userId="9982d297-c7a9-4287-9ff0-617c7352d009" providerId="ADAL" clId="{A579C7EA-C000-4A00-8EA6-893CAE16D25C}" dt="2020-09-30T21:51:47.937" v="139" actId="478"/>
          <ac:spMkLst>
            <pc:docMk/>
            <pc:sldMk cId="3277917997" sldId="264"/>
            <ac:spMk id="6" creationId="{00000000-0000-0000-0000-000000000000}"/>
          </ac:spMkLst>
        </pc:spChg>
        <pc:spChg chg="add mod">
          <ac:chgData name="Tatiana Jaramillo Gutierrez" userId="9982d297-c7a9-4287-9ff0-617c7352d009" providerId="ADAL" clId="{A579C7EA-C000-4A00-8EA6-893CAE16D25C}" dt="2020-09-30T22:07:28.222" v="619" actId="1036"/>
          <ac:spMkLst>
            <pc:docMk/>
            <pc:sldMk cId="3277917997" sldId="264"/>
            <ac:spMk id="8" creationId="{95C72798-0BC1-483C-A630-C04924F0208E}"/>
          </ac:spMkLst>
        </pc:spChg>
        <pc:spChg chg="mod">
          <ac:chgData name="Tatiana Jaramillo Gutierrez" userId="9982d297-c7a9-4287-9ff0-617c7352d009" providerId="ADAL" clId="{A579C7EA-C000-4A00-8EA6-893CAE16D25C}" dt="2020-09-30T21:47:52.299" v="95" actId="1076"/>
          <ac:spMkLst>
            <pc:docMk/>
            <pc:sldMk cId="3277917997" sldId="264"/>
            <ac:spMk id="178" creationId="{00000000-0000-0000-0000-000000000000}"/>
          </ac:spMkLst>
        </pc:spChg>
      </pc:sldChg>
      <pc:sldChg chg="addSp delSp modSp modAnim">
        <pc:chgData name="Tatiana Jaramillo Gutierrez" userId="9982d297-c7a9-4287-9ff0-617c7352d009" providerId="ADAL" clId="{A579C7EA-C000-4A00-8EA6-893CAE16D25C}" dt="2020-09-30T22:10:25.749" v="668" actId="165"/>
        <pc:sldMkLst>
          <pc:docMk/>
          <pc:sldMk cId="814741037" sldId="266"/>
        </pc:sldMkLst>
        <pc:spChg chg="add">
          <ac:chgData name="Tatiana Jaramillo Gutierrez" userId="9982d297-c7a9-4287-9ff0-617c7352d009" providerId="ADAL" clId="{A579C7EA-C000-4A00-8EA6-893CAE16D25C}" dt="2020-09-30T22:05:09.242" v="583"/>
          <ac:spMkLst>
            <pc:docMk/>
            <pc:sldMk cId="814741037" sldId="266"/>
            <ac:spMk id="7" creationId="{B4FE9258-7EF3-4C67-B0B9-D3140DD30F25}"/>
          </ac:spMkLst>
        </pc:spChg>
        <pc:spChg chg="mod topLvl">
          <ac:chgData name="Tatiana Jaramillo Gutierrez" userId="9982d297-c7a9-4287-9ff0-617c7352d009" providerId="ADAL" clId="{A579C7EA-C000-4A00-8EA6-893CAE16D25C}" dt="2020-09-30T22:10:25.749" v="668" actId="165"/>
          <ac:spMkLst>
            <pc:docMk/>
            <pc:sldMk cId="814741037" sldId="266"/>
            <ac:spMk id="8" creationId="{00000000-0000-0000-0000-000000000000}"/>
          </ac:spMkLst>
        </pc:spChg>
        <pc:spChg chg="mod topLvl">
          <ac:chgData name="Tatiana Jaramillo Gutierrez" userId="9982d297-c7a9-4287-9ff0-617c7352d009" providerId="ADAL" clId="{A579C7EA-C000-4A00-8EA6-893CAE16D25C}" dt="2020-09-30T22:10:25.749" v="668" actId="165"/>
          <ac:spMkLst>
            <pc:docMk/>
            <pc:sldMk cId="814741037" sldId="266"/>
            <ac:spMk id="9" creationId="{00000000-0000-0000-0000-000000000000}"/>
          </ac:spMkLst>
        </pc:spChg>
        <pc:spChg chg="del">
          <ac:chgData name="Tatiana Jaramillo Gutierrez" userId="9982d297-c7a9-4287-9ff0-617c7352d009" providerId="ADAL" clId="{A579C7EA-C000-4A00-8EA6-893CAE16D25C}" dt="2020-09-30T22:05:03.672" v="582" actId="478"/>
          <ac:spMkLst>
            <pc:docMk/>
            <pc:sldMk cId="814741037" sldId="266"/>
            <ac:spMk id="205" creationId="{00000000-0000-0000-0000-000000000000}"/>
          </ac:spMkLst>
        </pc:spChg>
        <pc:spChg chg="mod topLvl">
          <ac:chgData name="Tatiana Jaramillo Gutierrez" userId="9982d297-c7a9-4287-9ff0-617c7352d009" providerId="ADAL" clId="{A579C7EA-C000-4A00-8EA6-893CAE16D25C}" dt="2020-09-30T22:10:25.749" v="668" actId="165"/>
          <ac:spMkLst>
            <pc:docMk/>
            <pc:sldMk cId="814741037" sldId="266"/>
            <ac:spMk id="206" creationId="{00000000-0000-0000-0000-000000000000}"/>
          </ac:spMkLst>
        </pc:spChg>
        <pc:spChg chg="mod topLvl">
          <ac:chgData name="Tatiana Jaramillo Gutierrez" userId="9982d297-c7a9-4287-9ff0-617c7352d009" providerId="ADAL" clId="{A579C7EA-C000-4A00-8EA6-893CAE16D25C}" dt="2020-09-30T22:10:25.749" v="668" actId="165"/>
          <ac:spMkLst>
            <pc:docMk/>
            <pc:sldMk cId="814741037" sldId="266"/>
            <ac:spMk id="207" creationId="{00000000-0000-0000-0000-000000000000}"/>
          </ac:spMkLst>
        </pc:spChg>
        <pc:grpChg chg="add del mod">
          <ac:chgData name="Tatiana Jaramillo Gutierrez" userId="9982d297-c7a9-4287-9ff0-617c7352d009" providerId="ADAL" clId="{A579C7EA-C000-4A00-8EA6-893CAE16D25C}" dt="2020-09-30T22:10:25.749" v="668" actId="165"/>
          <ac:grpSpMkLst>
            <pc:docMk/>
            <pc:sldMk cId="814741037" sldId="266"/>
            <ac:grpSpMk id="2" creationId="{5D90CF11-B834-43CB-94CD-16E8DBDAEDEF}"/>
          </ac:grpSpMkLst>
        </pc:grpChg>
      </pc:sldChg>
      <pc:sldChg chg="addSp delSp modSp modAnim">
        <pc:chgData name="Tatiana Jaramillo Gutierrez" userId="9982d297-c7a9-4287-9ff0-617c7352d009" providerId="ADAL" clId="{A579C7EA-C000-4A00-8EA6-893CAE16D25C}" dt="2020-09-30T22:10:40.233" v="671" actId="165"/>
        <pc:sldMkLst>
          <pc:docMk/>
          <pc:sldMk cId="3157942954" sldId="267"/>
        </pc:sldMkLst>
        <pc:spChg chg="add">
          <ac:chgData name="Tatiana Jaramillo Gutierrez" userId="9982d297-c7a9-4287-9ff0-617c7352d009" providerId="ADAL" clId="{A579C7EA-C000-4A00-8EA6-893CAE16D25C}" dt="2020-09-30T22:04:38.123" v="578"/>
          <ac:spMkLst>
            <pc:docMk/>
            <pc:sldMk cId="3157942954" sldId="267"/>
            <ac:spMk id="10" creationId="{8D963AB8-BF6F-4513-9CF8-6269913B340D}"/>
          </ac:spMkLst>
        </pc:spChg>
        <pc:spChg chg="mod topLvl">
          <ac:chgData name="Tatiana Jaramillo Gutierrez" userId="9982d297-c7a9-4287-9ff0-617c7352d009" providerId="ADAL" clId="{A579C7EA-C000-4A00-8EA6-893CAE16D25C}" dt="2020-09-30T22:10:40.233" v="671" actId="165"/>
          <ac:spMkLst>
            <pc:docMk/>
            <pc:sldMk cId="3157942954" sldId="267"/>
            <ac:spMk id="15" creationId="{00000000-0000-0000-0000-000000000000}"/>
          </ac:spMkLst>
        </pc:spChg>
        <pc:spChg chg="mod topLvl">
          <ac:chgData name="Tatiana Jaramillo Gutierrez" userId="9982d297-c7a9-4287-9ff0-617c7352d009" providerId="ADAL" clId="{A579C7EA-C000-4A00-8EA6-893CAE16D25C}" dt="2020-09-30T22:10:40.233" v="671" actId="165"/>
          <ac:spMkLst>
            <pc:docMk/>
            <pc:sldMk cId="3157942954" sldId="267"/>
            <ac:spMk id="16" creationId="{00000000-0000-0000-0000-000000000000}"/>
          </ac:spMkLst>
        </pc:spChg>
        <pc:spChg chg="mod topLvl">
          <ac:chgData name="Tatiana Jaramillo Gutierrez" userId="9982d297-c7a9-4287-9ff0-617c7352d009" providerId="ADAL" clId="{A579C7EA-C000-4A00-8EA6-893CAE16D25C}" dt="2020-09-30T22:10:40.233" v="671" actId="165"/>
          <ac:spMkLst>
            <pc:docMk/>
            <pc:sldMk cId="3157942954" sldId="267"/>
            <ac:spMk id="213" creationId="{00000000-0000-0000-0000-000000000000}"/>
          </ac:spMkLst>
        </pc:spChg>
        <pc:spChg chg="del">
          <ac:chgData name="Tatiana Jaramillo Gutierrez" userId="9982d297-c7a9-4287-9ff0-617c7352d009" providerId="ADAL" clId="{A579C7EA-C000-4A00-8EA6-893CAE16D25C}" dt="2020-09-30T22:04:33.793" v="577" actId="478"/>
          <ac:spMkLst>
            <pc:docMk/>
            <pc:sldMk cId="3157942954" sldId="267"/>
            <ac:spMk id="214" creationId="{00000000-0000-0000-0000-000000000000}"/>
          </ac:spMkLst>
        </pc:spChg>
        <pc:spChg chg="mod topLvl">
          <ac:chgData name="Tatiana Jaramillo Gutierrez" userId="9982d297-c7a9-4287-9ff0-617c7352d009" providerId="ADAL" clId="{A579C7EA-C000-4A00-8EA6-893CAE16D25C}" dt="2020-09-30T22:10:40.233" v="671" actId="165"/>
          <ac:spMkLst>
            <pc:docMk/>
            <pc:sldMk cId="3157942954" sldId="267"/>
            <ac:spMk id="217" creationId="{00000000-0000-0000-0000-000000000000}"/>
          </ac:spMkLst>
        </pc:spChg>
        <pc:grpChg chg="add del mod">
          <ac:chgData name="Tatiana Jaramillo Gutierrez" userId="9982d297-c7a9-4287-9ff0-617c7352d009" providerId="ADAL" clId="{A579C7EA-C000-4A00-8EA6-893CAE16D25C}" dt="2020-09-30T22:10:40.233" v="671" actId="165"/>
          <ac:grpSpMkLst>
            <pc:docMk/>
            <pc:sldMk cId="3157942954" sldId="267"/>
            <ac:grpSpMk id="2" creationId="{F9433376-FDAE-414D-8571-52E63946B67F}"/>
          </ac:grpSpMkLst>
        </pc:grpChg>
      </pc:sldChg>
      <pc:sldChg chg="modSp">
        <pc:chgData name="Tatiana Jaramillo Gutierrez" userId="9982d297-c7a9-4287-9ff0-617c7352d009" providerId="ADAL" clId="{A579C7EA-C000-4A00-8EA6-893CAE16D25C}" dt="2020-09-30T21:50:05.964" v="100" actId="14100"/>
        <pc:sldMkLst>
          <pc:docMk/>
          <pc:sldMk cId="805104479" sldId="269"/>
        </pc:sldMkLst>
        <pc:spChg chg="mod">
          <ac:chgData name="Tatiana Jaramillo Gutierrez" userId="9982d297-c7a9-4287-9ff0-617c7352d009" providerId="ADAL" clId="{A579C7EA-C000-4A00-8EA6-893CAE16D25C}" dt="2020-09-30T21:50:05.964" v="100" actId="14100"/>
          <ac:spMkLst>
            <pc:docMk/>
            <pc:sldMk cId="805104479" sldId="269"/>
            <ac:spMk id="3" creationId="{00000000-0000-0000-0000-000000000000}"/>
          </ac:spMkLst>
        </pc:spChg>
      </pc:sldChg>
      <pc:sldChg chg="addSp delSp modSp">
        <pc:chgData name="Tatiana Jaramillo Gutierrez" userId="9982d297-c7a9-4287-9ff0-617c7352d009" providerId="ADAL" clId="{A579C7EA-C000-4A00-8EA6-893CAE16D25C}" dt="2020-09-30T22:04:30.695" v="576" actId="478"/>
        <pc:sldMkLst>
          <pc:docMk/>
          <pc:sldMk cId="3937059203" sldId="275"/>
        </pc:sldMkLst>
        <pc:spChg chg="add mod">
          <ac:chgData name="Tatiana Jaramillo Gutierrez" userId="9982d297-c7a9-4287-9ff0-617c7352d009" providerId="ADAL" clId="{A579C7EA-C000-4A00-8EA6-893CAE16D25C}" dt="2020-09-30T22:04:27.853" v="575" actId="20577"/>
          <ac:spMkLst>
            <pc:docMk/>
            <pc:sldMk cId="3937059203" sldId="275"/>
            <ac:spMk id="7" creationId="{28CA8BA7-44B7-499A-B7D6-3BC0AAB67DE9}"/>
          </ac:spMkLst>
        </pc:spChg>
        <pc:spChg chg="mod">
          <ac:chgData name="Tatiana Jaramillo Gutierrez" userId="9982d297-c7a9-4287-9ff0-617c7352d009" providerId="ADAL" clId="{A579C7EA-C000-4A00-8EA6-893CAE16D25C}" dt="2020-09-28T19:36:06.205" v="65" actId="207"/>
          <ac:spMkLst>
            <pc:docMk/>
            <pc:sldMk cId="3937059203" sldId="275"/>
            <ac:spMk id="220" creationId="{00000000-0000-0000-0000-000000000000}"/>
          </ac:spMkLst>
        </pc:spChg>
        <pc:spChg chg="del mod">
          <ac:chgData name="Tatiana Jaramillo Gutierrez" userId="9982d297-c7a9-4287-9ff0-617c7352d009" providerId="ADAL" clId="{A579C7EA-C000-4A00-8EA6-893CAE16D25C}" dt="2020-09-30T22:04:30.695" v="576" actId="478"/>
          <ac:spMkLst>
            <pc:docMk/>
            <pc:sldMk cId="3937059203" sldId="275"/>
            <ac:spMk id="221" creationId="{00000000-0000-0000-0000-000000000000}"/>
          </ac:spMkLst>
        </pc:spChg>
        <pc:picChg chg="mod">
          <ac:chgData name="Tatiana Jaramillo Gutierrez" userId="9982d297-c7a9-4287-9ff0-617c7352d009" providerId="ADAL" clId="{A579C7EA-C000-4A00-8EA6-893CAE16D25C}" dt="2020-09-28T19:29:18.729" v="37" actId="14861"/>
          <ac:picMkLst>
            <pc:docMk/>
            <pc:sldMk cId="3937059203" sldId="275"/>
            <ac:picMk id="2" creationId="{00000000-0000-0000-0000-000000000000}"/>
          </ac:picMkLst>
        </pc:picChg>
      </pc:sldChg>
      <pc:sldChg chg="addSp delSp modSp">
        <pc:chgData name="Tatiana Jaramillo Gutierrez" userId="9982d297-c7a9-4287-9ff0-617c7352d009" providerId="ADAL" clId="{A579C7EA-C000-4A00-8EA6-893CAE16D25C}" dt="2020-09-30T22:08:21.688" v="629" actId="1076"/>
        <pc:sldMkLst>
          <pc:docMk/>
          <pc:sldMk cId="568839703" sldId="276"/>
        </pc:sldMkLst>
        <pc:spChg chg="mod">
          <ac:chgData name="Tatiana Jaramillo Gutierrez" userId="9982d297-c7a9-4287-9ff0-617c7352d009" providerId="ADAL" clId="{A579C7EA-C000-4A00-8EA6-893CAE16D25C}" dt="2020-09-30T22:08:21.688" v="629" actId="1076"/>
          <ac:spMkLst>
            <pc:docMk/>
            <pc:sldMk cId="568839703" sldId="276"/>
            <ac:spMk id="2" creationId="{00000000-0000-0000-0000-000000000000}"/>
          </ac:spMkLst>
        </pc:spChg>
        <pc:spChg chg="del mod">
          <ac:chgData name="Tatiana Jaramillo Gutierrez" userId="9982d297-c7a9-4287-9ff0-617c7352d009" providerId="ADAL" clId="{A579C7EA-C000-4A00-8EA6-893CAE16D25C}" dt="2020-09-30T21:52:27.317" v="150" actId="478"/>
          <ac:spMkLst>
            <pc:docMk/>
            <pc:sldMk cId="568839703" sldId="276"/>
            <ac:spMk id="3" creationId="{00000000-0000-0000-0000-000000000000}"/>
          </ac:spMkLst>
        </pc:spChg>
        <pc:spChg chg="add mod">
          <ac:chgData name="Tatiana Jaramillo Gutierrez" userId="9982d297-c7a9-4287-9ff0-617c7352d009" providerId="ADAL" clId="{A579C7EA-C000-4A00-8EA6-893CAE16D25C}" dt="2020-09-30T22:07:34.266" v="624" actId="1036"/>
          <ac:spMkLst>
            <pc:docMk/>
            <pc:sldMk cId="568839703" sldId="276"/>
            <ac:spMk id="5" creationId="{2AB4949F-7E9B-4658-A4D8-685F56B1BECA}"/>
          </ac:spMkLst>
        </pc:spChg>
        <pc:spChg chg="mod">
          <ac:chgData name="Tatiana Jaramillo Gutierrez" userId="9982d297-c7a9-4287-9ff0-617c7352d009" providerId="ADAL" clId="{A579C7EA-C000-4A00-8EA6-893CAE16D25C}" dt="2020-09-30T22:05:19.294" v="585" actId="122"/>
          <ac:spMkLst>
            <pc:docMk/>
            <pc:sldMk cId="568839703" sldId="276"/>
            <ac:spMk id="7" creationId="{00000000-0000-0000-0000-000000000000}"/>
          </ac:spMkLst>
        </pc:spChg>
      </pc:sldChg>
      <pc:sldChg chg="addSp delSp modSp">
        <pc:chgData name="Tatiana Jaramillo Gutierrez" userId="9982d297-c7a9-4287-9ff0-617c7352d009" providerId="ADAL" clId="{A579C7EA-C000-4A00-8EA6-893CAE16D25C}" dt="2020-09-30T22:05:46.093" v="592" actId="404"/>
        <pc:sldMkLst>
          <pc:docMk/>
          <pc:sldMk cId="1710965761" sldId="287"/>
        </pc:sldMkLst>
        <pc:spChg chg="del">
          <ac:chgData name="Tatiana Jaramillo Gutierrez" userId="9982d297-c7a9-4287-9ff0-617c7352d009" providerId="ADAL" clId="{A579C7EA-C000-4A00-8EA6-893CAE16D25C}" dt="2020-09-30T21:50:45.246" v="119" actId="478"/>
          <ac:spMkLst>
            <pc:docMk/>
            <pc:sldMk cId="1710965761" sldId="287"/>
            <ac:spMk id="2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3:16.025" v="554" actId="14100"/>
          <ac:spMkLst>
            <pc:docMk/>
            <pc:sldMk cId="1710965761" sldId="287"/>
            <ac:spMk id="3" creationId="{00000000-0000-0000-0000-000000000000}"/>
          </ac:spMkLst>
        </pc:spChg>
        <pc:spChg chg="add del mod">
          <ac:chgData name="Tatiana Jaramillo Gutierrez" userId="9982d297-c7a9-4287-9ff0-617c7352d009" providerId="ADAL" clId="{A579C7EA-C000-4A00-8EA6-893CAE16D25C}" dt="2020-09-30T21:50:47.469" v="120" actId="478"/>
          <ac:spMkLst>
            <pc:docMk/>
            <pc:sldMk cId="1710965761" sldId="287"/>
            <ac:spMk id="5" creationId="{AD953E54-2F41-40E9-84F0-F9C6D768EA7F}"/>
          </ac:spMkLst>
        </pc:spChg>
        <pc:spChg chg="add mod">
          <ac:chgData name="Tatiana Jaramillo Gutierrez" userId="9982d297-c7a9-4287-9ff0-617c7352d009" providerId="ADAL" clId="{A579C7EA-C000-4A00-8EA6-893CAE16D25C}" dt="2020-09-30T22:05:46.093" v="592" actId="404"/>
          <ac:spMkLst>
            <pc:docMk/>
            <pc:sldMk cId="1710965761" sldId="287"/>
            <ac:spMk id="9" creationId="{3EF75DE4-CA82-4C50-B070-17214ED48EBE}"/>
          </ac:spMkLst>
        </pc:spChg>
        <pc:spChg chg="mod">
          <ac:chgData name="Tatiana Jaramillo Gutierrez" userId="9982d297-c7a9-4287-9ff0-617c7352d009" providerId="ADAL" clId="{A579C7EA-C000-4A00-8EA6-893CAE16D25C}" dt="2020-09-30T22:03:19.252" v="555" actId="14100"/>
          <ac:spMkLst>
            <pc:docMk/>
            <pc:sldMk cId="1710965761" sldId="287"/>
            <ac:spMk id="11" creationId="{00000000-0000-0000-0000-000000000000}"/>
          </ac:spMkLst>
        </pc:spChg>
        <pc:picChg chg="mod">
          <ac:chgData name="Tatiana Jaramillo Gutierrez" userId="9982d297-c7a9-4287-9ff0-617c7352d009" providerId="ADAL" clId="{A579C7EA-C000-4A00-8EA6-893CAE16D25C}" dt="2020-09-30T22:02:14.546" v="442" actId="1035"/>
          <ac:picMkLst>
            <pc:docMk/>
            <pc:sldMk cId="1710965761" sldId="287"/>
            <ac:picMk id="6" creationId="{00000000-0000-0000-0000-000000000000}"/>
          </ac:picMkLst>
        </pc:picChg>
        <pc:picChg chg="mod">
          <ac:chgData name="Tatiana Jaramillo Gutierrez" userId="9982d297-c7a9-4287-9ff0-617c7352d009" providerId="ADAL" clId="{A579C7EA-C000-4A00-8EA6-893CAE16D25C}" dt="2020-09-30T22:02:14.546" v="442" actId="1035"/>
          <ac:picMkLst>
            <pc:docMk/>
            <pc:sldMk cId="1710965761" sldId="287"/>
            <ac:picMk id="7" creationId="{806BF995-10D7-4723-8E84-F648BB97164B}"/>
          </ac:picMkLst>
        </pc:picChg>
      </pc:sldChg>
      <pc:sldChg chg="addSp delSp modSp modAnim">
        <pc:chgData name="Tatiana Jaramillo Gutierrez" userId="9982d297-c7a9-4287-9ff0-617c7352d009" providerId="ADAL" clId="{A579C7EA-C000-4A00-8EA6-893CAE16D25C}" dt="2020-09-30T22:05:29.919" v="588" actId="404"/>
        <pc:sldMkLst>
          <pc:docMk/>
          <pc:sldMk cId="3447717441" sldId="294"/>
        </pc:sldMkLst>
        <pc:spChg chg="del mod">
          <ac:chgData name="Tatiana Jaramillo Gutierrez" userId="9982d297-c7a9-4287-9ff0-617c7352d009" providerId="ADAL" clId="{A579C7EA-C000-4A00-8EA6-893CAE16D25C}" dt="2020-09-30T21:50:39.757" v="117" actId="478"/>
          <ac:spMkLst>
            <pc:docMk/>
            <pc:sldMk cId="3447717441" sldId="294"/>
            <ac:spMk id="2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2:43.902" v="546" actId="1036"/>
          <ac:spMkLst>
            <pc:docMk/>
            <pc:sldMk cId="3447717441" sldId="294"/>
            <ac:spMk id="3" creationId="{00000000-0000-0000-0000-000000000000}"/>
          </ac:spMkLst>
        </pc:spChg>
        <pc:spChg chg="mod topLvl">
          <ac:chgData name="Tatiana Jaramillo Gutierrez" userId="9982d297-c7a9-4287-9ff0-617c7352d009" providerId="ADAL" clId="{A579C7EA-C000-4A00-8EA6-893CAE16D25C}" dt="2020-09-30T22:02:43.902" v="546" actId="1036"/>
          <ac:spMkLst>
            <pc:docMk/>
            <pc:sldMk cId="3447717441" sldId="294"/>
            <ac:spMk id="7" creationId="{00000000-0000-0000-0000-000000000000}"/>
          </ac:spMkLst>
        </pc:spChg>
        <pc:spChg chg="mod topLvl">
          <ac:chgData name="Tatiana Jaramillo Gutierrez" userId="9982d297-c7a9-4287-9ff0-617c7352d009" providerId="ADAL" clId="{A579C7EA-C000-4A00-8EA6-893CAE16D25C}" dt="2020-09-30T22:02:43.902" v="546" actId="1036"/>
          <ac:spMkLst>
            <pc:docMk/>
            <pc:sldMk cId="3447717441" sldId="294"/>
            <ac:spMk id="11" creationId="{00000000-0000-0000-0000-000000000000}"/>
          </ac:spMkLst>
        </pc:spChg>
        <pc:spChg chg="add mod">
          <ac:chgData name="Tatiana Jaramillo Gutierrez" userId="9982d297-c7a9-4287-9ff0-617c7352d009" providerId="ADAL" clId="{A579C7EA-C000-4A00-8EA6-893CAE16D25C}" dt="2020-09-30T22:05:29.919" v="588" actId="404"/>
          <ac:spMkLst>
            <pc:docMk/>
            <pc:sldMk cId="3447717441" sldId="294"/>
            <ac:spMk id="12" creationId="{DA547F69-0529-4221-842B-D084EEC51C44}"/>
          </ac:spMkLst>
        </pc:spChg>
        <pc:spChg chg="add del mod">
          <ac:chgData name="Tatiana Jaramillo Gutierrez" userId="9982d297-c7a9-4287-9ff0-617c7352d009" providerId="ADAL" clId="{A579C7EA-C000-4A00-8EA6-893CAE16D25C}" dt="2020-09-30T21:50:41.496" v="118" actId="478"/>
          <ac:spMkLst>
            <pc:docMk/>
            <pc:sldMk cId="3447717441" sldId="294"/>
            <ac:spMk id="13" creationId="{5FDD3D55-899B-4523-B372-61EA4FC2B46B}"/>
          </ac:spMkLst>
        </pc:spChg>
        <pc:grpChg chg="add del mod">
          <ac:chgData name="Tatiana Jaramillo Gutierrez" userId="9982d297-c7a9-4287-9ff0-617c7352d009" providerId="ADAL" clId="{A579C7EA-C000-4A00-8EA6-893CAE16D25C}" dt="2020-09-30T21:46:24.893" v="88" actId="165"/>
          <ac:grpSpMkLst>
            <pc:docMk/>
            <pc:sldMk cId="3447717441" sldId="294"/>
            <ac:grpSpMk id="4" creationId="{23878102-1620-4FA2-847A-8E82807CF7D8}"/>
          </ac:grpSpMkLst>
        </pc:grpChg>
        <pc:grpChg chg="add del mod">
          <ac:chgData name="Tatiana Jaramillo Gutierrez" userId="9982d297-c7a9-4287-9ff0-617c7352d009" providerId="ADAL" clId="{A579C7EA-C000-4A00-8EA6-893CAE16D25C}" dt="2020-09-30T21:46:21.909" v="87" actId="165"/>
          <ac:grpSpMkLst>
            <pc:docMk/>
            <pc:sldMk cId="3447717441" sldId="294"/>
            <ac:grpSpMk id="8" creationId="{025E3D4A-1685-46E4-AE43-52CEE5E9868E}"/>
          </ac:grpSpMkLst>
        </pc:grpChg>
        <pc:picChg chg="mod topLvl">
          <ac:chgData name="Tatiana Jaramillo Gutierrez" userId="9982d297-c7a9-4287-9ff0-617c7352d009" providerId="ADAL" clId="{A579C7EA-C000-4A00-8EA6-893CAE16D25C}" dt="2020-09-30T22:02:49.656" v="547" actId="12789"/>
          <ac:picMkLst>
            <pc:docMk/>
            <pc:sldMk cId="3447717441" sldId="294"/>
            <ac:picMk id="5" creationId="{00000000-0000-0000-0000-000000000000}"/>
          </ac:picMkLst>
        </pc:picChg>
        <pc:picChg chg="mod modCrop">
          <ac:chgData name="Tatiana Jaramillo Gutierrez" userId="9982d297-c7a9-4287-9ff0-617c7352d009" providerId="ADAL" clId="{A579C7EA-C000-4A00-8EA6-893CAE16D25C}" dt="2020-09-30T22:02:49.656" v="547" actId="12789"/>
          <ac:picMkLst>
            <pc:docMk/>
            <pc:sldMk cId="3447717441" sldId="294"/>
            <ac:picMk id="6" creationId="{00000000-0000-0000-0000-000000000000}"/>
          </ac:picMkLst>
        </pc:picChg>
        <pc:picChg chg="mod topLvl">
          <ac:chgData name="Tatiana Jaramillo Gutierrez" userId="9982d297-c7a9-4287-9ff0-617c7352d009" providerId="ADAL" clId="{A579C7EA-C000-4A00-8EA6-893CAE16D25C}" dt="2020-09-30T22:02:49.656" v="547" actId="12789"/>
          <ac:picMkLst>
            <pc:docMk/>
            <pc:sldMk cId="3447717441" sldId="294"/>
            <ac:picMk id="10" creationId="{00000000-0000-0000-0000-000000000000}"/>
          </ac:picMkLst>
        </pc:picChg>
      </pc:sldChg>
      <pc:sldChg chg="modSp">
        <pc:chgData name="Tatiana Jaramillo Gutierrez" userId="9982d297-c7a9-4287-9ff0-617c7352d009" providerId="ADAL" clId="{A579C7EA-C000-4A00-8EA6-893CAE16D25C}" dt="2020-09-30T22:07:21.060" v="605" actId="1036"/>
        <pc:sldMkLst>
          <pc:docMk/>
          <pc:sldMk cId="3404495538" sldId="295"/>
        </pc:sldMkLst>
        <pc:spChg chg="mod">
          <ac:chgData name="Tatiana Jaramillo Gutierrez" userId="9982d297-c7a9-4287-9ff0-617c7352d009" providerId="ADAL" clId="{A579C7EA-C000-4A00-8EA6-893CAE16D25C}" dt="2020-09-30T22:05:25.688" v="586" actId="404"/>
          <ac:spMkLst>
            <pc:docMk/>
            <pc:sldMk cId="3404495538" sldId="295"/>
            <ac:spMk id="2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7:21.060" v="605" actId="1036"/>
          <ac:spMkLst>
            <pc:docMk/>
            <pc:sldMk cId="3404495538" sldId="295"/>
            <ac:spMk id="7" creationId="{00000000-0000-0000-0000-000000000000}"/>
          </ac:spMkLst>
        </pc:spChg>
      </pc:sldChg>
      <pc:sldChg chg="modSp">
        <pc:chgData name="Tatiana Jaramillo Gutierrez" userId="9982d297-c7a9-4287-9ff0-617c7352d009" providerId="ADAL" clId="{A579C7EA-C000-4A00-8EA6-893CAE16D25C}" dt="2020-09-30T22:09:57.955" v="664" actId="1035"/>
        <pc:sldMkLst>
          <pc:docMk/>
          <pc:sldMk cId="1356520830" sldId="296"/>
        </pc:sldMkLst>
        <pc:spChg chg="mod">
          <ac:chgData name="Tatiana Jaramillo Gutierrez" userId="9982d297-c7a9-4287-9ff0-617c7352d009" providerId="ADAL" clId="{A579C7EA-C000-4A00-8EA6-893CAE16D25C}" dt="2020-09-30T22:09:54.119" v="658" actId="1035"/>
          <ac:spMkLst>
            <pc:docMk/>
            <pc:sldMk cId="1356520830" sldId="296"/>
            <ac:spMk id="14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9:54.119" v="658" actId="1035"/>
          <ac:spMkLst>
            <pc:docMk/>
            <pc:sldMk cId="1356520830" sldId="296"/>
            <ac:spMk id="193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9:54.119" v="658" actId="1035"/>
          <ac:spMkLst>
            <pc:docMk/>
            <pc:sldMk cId="1356520830" sldId="296"/>
            <ac:spMk id="194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9:54.119" v="658" actId="1035"/>
          <ac:spMkLst>
            <pc:docMk/>
            <pc:sldMk cId="1356520830" sldId="296"/>
            <ac:spMk id="195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9:57.955" v="664" actId="1035"/>
          <ac:spMkLst>
            <pc:docMk/>
            <pc:sldMk cId="1356520830" sldId="296"/>
            <ac:spMk id="196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9:57.955" v="664" actId="1035"/>
          <ac:spMkLst>
            <pc:docMk/>
            <pc:sldMk cId="1356520830" sldId="296"/>
            <ac:spMk id="197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9:57.955" v="664" actId="1035"/>
          <ac:spMkLst>
            <pc:docMk/>
            <pc:sldMk cId="1356520830" sldId="296"/>
            <ac:spMk id="198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9:57.955" v="664" actId="1035"/>
          <ac:spMkLst>
            <pc:docMk/>
            <pc:sldMk cId="1356520830" sldId="296"/>
            <ac:spMk id="199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9:57.955" v="664" actId="1035"/>
          <ac:spMkLst>
            <pc:docMk/>
            <pc:sldMk cId="1356520830" sldId="296"/>
            <ac:spMk id="202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9:57.955" v="664" actId="1035"/>
          <ac:spMkLst>
            <pc:docMk/>
            <pc:sldMk cId="1356520830" sldId="296"/>
            <ac:spMk id="203" creationId="{00000000-0000-0000-0000-000000000000}"/>
          </ac:spMkLst>
        </pc:spChg>
      </pc:sldChg>
      <pc:sldChg chg="modSp">
        <pc:chgData name="Tatiana Jaramillo Gutierrez" userId="9982d297-c7a9-4287-9ff0-617c7352d009" providerId="ADAL" clId="{A579C7EA-C000-4A00-8EA6-893CAE16D25C}" dt="2020-09-30T22:04:05.425" v="558" actId="27636"/>
        <pc:sldMkLst>
          <pc:docMk/>
          <pc:sldMk cId="3661537074" sldId="297"/>
        </pc:sldMkLst>
        <pc:spChg chg="mod">
          <ac:chgData name="Tatiana Jaramillo Gutierrez" userId="9982d297-c7a9-4287-9ff0-617c7352d009" providerId="ADAL" clId="{A579C7EA-C000-4A00-8EA6-893CAE16D25C}" dt="2020-09-28T19:35:35.324" v="62" actId="14100"/>
          <ac:spMkLst>
            <pc:docMk/>
            <pc:sldMk cId="3661537074" sldId="297"/>
            <ac:spMk id="5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4:05.425" v="558" actId="27636"/>
          <ac:spMkLst>
            <pc:docMk/>
            <pc:sldMk cId="3661537074" sldId="297"/>
            <ac:spMk id="7" creationId="{B7019266-3DF1-46C9-B549-2069D270FBA6}"/>
          </ac:spMkLst>
        </pc:spChg>
        <pc:picChg chg="mod">
          <ac:chgData name="Tatiana Jaramillo Gutierrez" userId="9982d297-c7a9-4287-9ff0-617c7352d009" providerId="ADAL" clId="{A579C7EA-C000-4A00-8EA6-893CAE16D25C}" dt="2020-09-28T19:29:08.326" v="35" actId="14861"/>
          <ac:picMkLst>
            <pc:docMk/>
            <pc:sldMk cId="3661537074" sldId="297"/>
            <ac:picMk id="2" creationId="{00000000-0000-0000-0000-000000000000}"/>
          </ac:picMkLst>
        </pc:picChg>
      </pc:sldChg>
      <pc:sldChg chg="modSp">
        <pc:chgData name="Tatiana Jaramillo Gutierrez" userId="9982d297-c7a9-4287-9ff0-617c7352d009" providerId="ADAL" clId="{A579C7EA-C000-4A00-8EA6-893CAE16D25C}" dt="2020-09-28T19:29:12.466" v="36" actId="14861"/>
        <pc:sldMkLst>
          <pc:docMk/>
          <pc:sldMk cId="2407913327" sldId="298"/>
        </pc:sldMkLst>
        <pc:picChg chg="mod">
          <ac:chgData name="Tatiana Jaramillo Gutierrez" userId="9982d297-c7a9-4287-9ff0-617c7352d009" providerId="ADAL" clId="{A579C7EA-C000-4A00-8EA6-893CAE16D25C}" dt="2020-09-28T19:29:12.466" v="36" actId="14861"/>
          <ac:picMkLst>
            <pc:docMk/>
            <pc:sldMk cId="2407913327" sldId="298"/>
            <ac:picMk id="3" creationId="{00000000-0000-0000-0000-000000000000}"/>
          </ac:picMkLst>
        </pc:picChg>
      </pc:sldChg>
      <pc:sldChg chg="modSp">
        <pc:chgData name="Tatiana Jaramillo Gutierrez" userId="9982d297-c7a9-4287-9ff0-617c7352d009" providerId="ADAL" clId="{A579C7EA-C000-4A00-8EA6-893CAE16D25C}" dt="2020-09-28T19:29:43.133" v="39" actId="14861"/>
        <pc:sldMkLst>
          <pc:docMk/>
          <pc:sldMk cId="3633995490" sldId="299"/>
        </pc:sldMkLst>
        <pc:picChg chg="mod">
          <ac:chgData name="Tatiana Jaramillo Gutierrez" userId="9982d297-c7a9-4287-9ff0-617c7352d009" providerId="ADAL" clId="{A579C7EA-C000-4A00-8EA6-893CAE16D25C}" dt="2020-09-28T19:29:43.133" v="39" actId="14861"/>
          <ac:picMkLst>
            <pc:docMk/>
            <pc:sldMk cId="3633995490" sldId="299"/>
            <ac:picMk id="2" creationId="{00000000-0000-0000-0000-000000000000}"/>
          </ac:picMkLst>
        </pc:picChg>
      </pc:sldChg>
      <pc:sldChg chg="modSp">
        <pc:chgData name="Tatiana Jaramillo Gutierrez" userId="9982d297-c7a9-4287-9ff0-617c7352d009" providerId="ADAL" clId="{A579C7EA-C000-4A00-8EA6-893CAE16D25C}" dt="2020-09-28T19:29:48.629" v="40" actId="14861"/>
        <pc:sldMkLst>
          <pc:docMk/>
          <pc:sldMk cId="2200483924" sldId="300"/>
        </pc:sldMkLst>
        <pc:grpChg chg="mod">
          <ac:chgData name="Tatiana Jaramillo Gutierrez" userId="9982d297-c7a9-4287-9ff0-617c7352d009" providerId="ADAL" clId="{A579C7EA-C000-4A00-8EA6-893CAE16D25C}" dt="2020-09-28T19:29:48.629" v="40" actId="14861"/>
          <ac:grpSpMkLst>
            <pc:docMk/>
            <pc:sldMk cId="2200483924" sldId="300"/>
            <ac:grpSpMk id="12" creationId="{7AB53135-8E5E-4625-A6D7-BFB230E17797}"/>
          </ac:grpSpMkLst>
        </pc:grpChg>
      </pc:sldChg>
      <pc:sldChg chg="modSp">
        <pc:chgData name="Tatiana Jaramillo Gutierrez" userId="9982d297-c7a9-4287-9ff0-617c7352d009" providerId="ADAL" clId="{A579C7EA-C000-4A00-8EA6-893CAE16D25C}" dt="2020-09-30T21:53:18.787" v="166" actId="403"/>
        <pc:sldMkLst>
          <pc:docMk/>
          <pc:sldMk cId="4042769945" sldId="301"/>
        </pc:sldMkLst>
        <pc:spChg chg="mod">
          <ac:chgData name="Tatiana Jaramillo Gutierrez" userId="9982d297-c7a9-4287-9ff0-617c7352d009" providerId="ADAL" clId="{A579C7EA-C000-4A00-8EA6-893CAE16D25C}" dt="2020-09-30T21:48:42.898" v="97" actId="1076"/>
          <ac:spMkLst>
            <pc:docMk/>
            <pc:sldMk cId="4042769945" sldId="301"/>
            <ac:spMk id="5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1:53:18.787" v="166" actId="403"/>
          <ac:spMkLst>
            <pc:docMk/>
            <pc:sldMk cId="4042769945" sldId="301"/>
            <ac:spMk id="7" creationId="{C0BBC9F5-B775-453B-92E4-7C39C2381109}"/>
          </ac:spMkLst>
        </pc:spChg>
        <pc:picChg chg="mod">
          <ac:chgData name="Tatiana Jaramillo Gutierrez" userId="9982d297-c7a9-4287-9ff0-617c7352d009" providerId="ADAL" clId="{A579C7EA-C000-4A00-8EA6-893CAE16D25C}" dt="2020-09-28T19:29:56.431" v="41" actId="14861"/>
          <ac:picMkLst>
            <pc:docMk/>
            <pc:sldMk cId="4042769945" sldId="301"/>
            <ac:picMk id="3" creationId="{00000000-0000-0000-0000-000000000000}"/>
          </ac:picMkLst>
        </pc:picChg>
      </pc:sldChg>
      <pc:sldChg chg="modSp">
        <pc:chgData name="Tatiana Jaramillo Gutierrez" userId="9982d297-c7a9-4287-9ff0-617c7352d009" providerId="ADAL" clId="{A579C7EA-C000-4A00-8EA6-893CAE16D25C}" dt="2020-09-28T19:30:07.164" v="43" actId="14861"/>
        <pc:sldMkLst>
          <pc:docMk/>
          <pc:sldMk cId="1429887862" sldId="302"/>
        </pc:sldMkLst>
        <pc:picChg chg="mod">
          <ac:chgData name="Tatiana Jaramillo Gutierrez" userId="9982d297-c7a9-4287-9ff0-617c7352d009" providerId="ADAL" clId="{A579C7EA-C000-4A00-8EA6-893CAE16D25C}" dt="2020-09-28T19:30:07.164" v="43" actId="14861"/>
          <ac:picMkLst>
            <pc:docMk/>
            <pc:sldMk cId="1429887862" sldId="302"/>
            <ac:picMk id="4" creationId="{00000000-0000-0000-0000-000000000000}"/>
          </ac:picMkLst>
        </pc:picChg>
        <pc:picChg chg="mod">
          <ac:chgData name="Tatiana Jaramillo Gutierrez" userId="9982d297-c7a9-4287-9ff0-617c7352d009" providerId="ADAL" clId="{A579C7EA-C000-4A00-8EA6-893CAE16D25C}" dt="2020-09-28T19:30:03.695" v="42" actId="14861"/>
          <ac:picMkLst>
            <pc:docMk/>
            <pc:sldMk cId="1429887862" sldId="302"/>
            <ac:picMk id="5" creationId="{00000000-0000-0000-0000-000000000000}"/>
          </ac:picMkLst>
        </pc:picChg>
      </pc:sldChg>
      <pc:sldChg chg="modSp">
        <pc:chgData name="Tatiana Jaramillo Gutierrez" userId="9982d297-c7a9-4287-9ff0-617c7352d009" providerId="ADAL" clId="{A579C7EA-C000-4A00-8EA6-893CAE16D25C}" dt="2020-09-28T19:30:14.153" v="44" actId="14861"/>
        <pc:sldMkLst>
          <pc:docMk/>
          <pc:sldMk cId="2817625502" sldId="303"/>
        </pc:sldMkLst>
        <pc:picChg chg="mod">
          <ac:chgData name="Tatiana Jaramillo Gutierrez" userId="9982d297-c7a9-4287-9ff0-617c7352d009" providerId="ADAL" clId="{A579C7EA-C000-4A00-8EA6-893CAE16D25C}" dt="2020-09-28T19:30:14.153" v="44" actId="14861"/>
          <ac:picMkLst>
            <pc:docMk/>
            <pc:sldMk cId="2817625502" sldId="303"/>
            <ac:picMk id="3" creationId="{00000000-0000-0000-0000-000000000000}"/>
          </ac:picMkLst>
        </pc:picChg>
      </pc:sldChg>
      <pc:sldChg chg="addSp delSp modSp delAnim modAnim">
        <pc:chgData name="Tatiana Jaramillo Gutierrez" userId="9982d297-c7a9-4287-9ff0-617c7352d009" providerId="ADAL" clId="{A579C7EA-C000-4A00-8EA6-893CAE16D25C}" dt="2020-09-30T22:05:41.718" v="590" actId="1076"/>
        <pc:sldMkLst>
          <pc:docMk/>
          <pc:sldMk cId="2536410975" sldId="304"/>
        </pc:sldMkLst>
        <pc:spChg chg="mod">
          <ac:chgData name="Tatiana Jaramillo Gutierrez" userId="9982d297-c7a9-4287-9ff0-617c7352d009" providerId="ADAL" clId="{A579C7EA-C000-4A00-8EA6-893CAE16D25C}" dt="2020-09-30T22:05:41.718" v="590" actId="1076"/>
          <ac:spMkLst>
            <pc:docMk/>
            <pc:sldMk cId="2536410975" sldId="304"/>
            <ac:spMk id="2" creationId="{00000000-0000-0000-0000-000000000000}"/>
          </ac:spMkLst>
        </pc:spChg>
        <pc:spChg chg="add mod">
          <ac:chgData name="Tatiana Jaramillo Gutierrez" userId="9982d297-c7a9-4287-9ff0-617c7352d009" providerId="ADAL" clId="{A579C7EA-C000-4A00-8EA6-893CAE16D25C}" dt="2020-09-30T22:00:38.360" v="344" actId="1036"/>
          <ac:spMkLst>
            <pc:docMk/>
            <pc:sldMk cId="2536410975" sldId="304"/>
            <ac:spMk id="9" creationId="{6B417699-7819-452B-AB6D-4AAB78FC8454}"/>
          </ac:spMkLst>
        </pc:spChg>
        <pc:spChg chg="add mod">
          <ac:chgData name="Tatiana Jaramillo Gutierrez" userId="9982d297-c7a9-4287-9ff0-617c7352d009" providerId="ADAL" clId="{A579C7EA-C000-4A00-8EA6-893CAE16D25C}" dt="2020-09-30T22:00:38.360" v="344" actId="1036"/>
          <ac:spMkLst>
            <pc:docMk/>
            <pc:sldMk cId="2536410975" sldId="304"/>
            <ac:spMk id="11" creationId="{D84A4F17-FD5C-4785-BDE9-8F0CA545E81C}"/>
          </ac:spMkLst>
        </pc:spChg>
        <pc:spChg chg="add mod">
          <ac:chgData name="Tatiana Jaramillo Gutierrez" userId="9982d297-c7a9-4287-9ff0-617c7352d009" providerId="ADAL" clId="{A579C7EA-C000-4A00-8EA6-893CAE16D25C}" dt="2020-09-30T22:00:38.360" v="344" actId="1036"/>
          <ac:spMkLst>
            <pc:docMk/>
            <pc:sldMk cId="2536410975" sldId="304"/>
            <ac:spMk id="17" creationId="{9EB8692C-C124-4320-B961-7BBBA8FB10A2}"/>
          </ac:spMkLst>
        </pc:spChg>
        <pc:spChg chg="add mod">
          <ac:chgData name="Tatiana Jaramillo Gutierrez" userId="9982d297-c7a9-4287-9ff0-617c7352d009" providerId="ADAL" clId="{A579C7EA-C000-4A00-8EA6-893CAE16D25C}" dt="2020-09-30T22:00:38.360" v="344" actId="1036"/>
          <ac:spMkLst>
            <pc:docMk/>
            <pc:sldMk cId="2536410975" sldId="304"/>
            <ac:spMk id="18" creationId="{DA3C7DA9-5F5C-4C36-BDCC-8B07970E4A35}"/>
          </ac:spMkLst>
        </pc:spChg>
        <pc:spChg chg="add mod">
          <ac:chgData name="Tatiana Jaramillo Gutierrez" userId="9982d297-c7a9-4287-9ff0-617c7352d009" providerId="ADAL" clId="{A579C7EA-C000-4A00-8EA6-893CAE16D25C}" dt="2020-09-30T22:00:38.360" v="344" actId="1036"/>
          <ac:spMkLst>
            <pc:docMk/>
            <pc:sldMk cId="2536410975" sldId="304"/>
            <ac:spMk id="19" creationId="{78296E04-D3F5-4A8C-B2D7-C2E69E67DB23}"/>
          </ac:spMkLst>
        </pc:spChg>
        <pc:spChg chg="add mod">
          <ac:chgData name="Tatiana Jaramillo Gutierrez" userId="9982d297-c7a9-4287-9ff0-617c7352d009" providerId="ADAL" clId="{A579C7EA-C000-4A00-8EA6-893CAE16D25C}" dt="2020-09-30T22:00:38.360" v="344" actId="1036"/>
          <ac:spMkLst>
            <pc:docMk/>
            <pc:sldMk cId="2536410975" sldId="304"/>
            <ac:spMk id="20" creationId="{E10147BC-9EF6-4D02-A2F7-CA38092781F7}"/>
          </ac:spMkLst>
        </pc:spChg>
        <pc:picChg chg="del">
          <ac:chgData name="Tatiana Jaramillo Gutierrez" userId="9982d297-c7a9-4287-9ff0-617c7352d009" providerId="ADAL" clId="{A579C7EA-C000-4A00-8EA6-893CAE16D25C}" dt="2020-09-28T19:25:27.855" v="11" actId="478"/>
          <ac:picMkLst>
            <pc:docMk/>
            <pc:sldMk cId="2536410975" sldId="304"/>
            <ac:picMk id="4" creationId="{00000000-0000-0000-0000-000000000000}"/>
          </ac:picMkLst>
        </pc:picChg>
        <pc:picChg chg="add mod">
          <ac:chgData name="Tatiana Jaramillo Gutierrez" userId="9982d297-c7a9-4287-9ff0-617c7352d009" providerId="ADAL" clId="{A579C7EA-C000-4A00-8EA6-893CAE16D25C}" dt="2020-09-28T19:25:38.356" v="12" actId="14861"/>
          <ac:picMkLst>
            <pc:docMk/>
            <pc:sldMk cId="2536410975" sldId="304"/>
            <ac:picMk id="6" creationId="{2BB6E0EF-96D8-47AD-88C3-26DE3DADFB48}"/>
          </ac:picMkLst>
        </pc:picChg>
        <pc:picChg chg="del">
          <ac:chgData name="Tatiana Jaramillo Gutierrez" userId="9982d297-c7a9-4287-9ff0-617c7352d009" providerId="ADAL" clId="{A579C7EA-C000-4A00-8EA6-893CAE16D25C}" dt="2020-09-28T19:25:27.855" v="11" actId="478"/>
          <ac:picMkLst>
            <pc:docMk/>
            <pc:sldMk cId="2536410975" sldId="304"/>
            <ac:picMk id="8" creationId="{00000000-0000-0000-0000-000000000000}"/>
          </ac:picMkLst>
        </pc:picChg>
        <pc:picChg chg="add mod">
          <ac:chgData name="Tatiana Jaramillo Gutierrez" userId="9982d297-c7a9-4287-9ff0-617c7352d009" providerId="ADAL" clId="{A579C7EA-C000-4A00-8EA6-893CAE16D25C}" dt="2020-09-28T19:25:38.356" v="12" actId="14861"/>
          <ac:picMkLst>
            <pc:docMk/>
            <pc:sldMk cId="2536410975" sldId="304"/>
            <ac:picMk id="9" creationId="{ED5A2632-6487-45E6-A162-0EBFD9457689}"/>
          </ac:picMkLst>
        </pc:picChg>
        <pc:picChg chg="mod">
          <ac:chgData name="Tatiana Jaramillo Gutierrez" userId="9982d297-c7a9-4287-9ff0-617c7352d009" providerId="ADAL" clId="{A579C7EA-C000-4A00-8EA6-893CAE16D25C}" dt="2020-09-30T22:00:38.360" v="344" actId="1036"/>
          <ac:picMkLst>
            <pc:docMk/>
            <pc:sldMk cId="2536410975" sldId="304"/>
            <ac:picMk id="10" creationId="{735270D6-355D-4C82-9C06-847770879A3B}"/>
          </ac:picMkLst>
        </pc:picChg>
        <pc:picChg chg="mod">
          <ac:chgData name="Tatiana Jaramillo Gutierrez" userId="9982d297-c7a9-4287-9ff0-617c7352d009" providerId="ADAL" clId="{A579C7EA-C000-4A00-8EA6-893CAE16D25C}" dt="2020-09-30T22:00:38.360" v="344" actId="1036"/>
          <ac:picMkLst>
            <pc:docMk/>
            <pc:sldMk cId="2536410975" sldId="304"/>
            <ac:picMk id="12" creationId="{5027BD93-1417-4FC5-837E-57ECDE87380D}"/>
          </ac:picMkLst>
        </pc:picChg>
        <pc:picChg chg="mod">
          <ac:chgData name="Tatiana Jaramillo Gutierrez" userId="9982d297-c7a9-4287-9ff0-617c7352d009" providerId="ADAL" clId="{A579C7EA-C000-4A00-8EA6-893CAE16D25C}" dt="2020-09-30T22:00:38.360" v="344" actId="1036"/>
          <ac:picMkLst>
            <pc:docMk/>
            <pc:sldMk cId="2536410975" sldId="304"/>
            <ac:picMk id="13" creationId="{05912380-C8E6-4ED3-AF67-76B47BE9CC6F}"/>
          </ac:picMkLst>
        </pc:picChg>
        <pc:picChg chg="mod">
          <ac:chgData name="Tatiana Jaramillo Gutierrez" userId="9982d297-c7a9-4287-9ff0-617c7352d009" providerId="ADAL" clId="{A579C7EA-C000-4A00-8EA6-893CAE16D25C}" dt="2020-09-30T22:00:38.360" v="344" actId="1036"/>
          <ac:picMkLst>
            <pc:docMk/>
            <pc:sldMk cId="2536410975" sldId="304"/>
            <ac:picMk id="14" creationId="{8F7ED91B-15F0-43DE-A126-544100BE021B}"/>
          </ac:picMkLst>
        </pc:picChg>
        <pc:picChg chg="mod">
          <ac:chgData name="Tatiana Jaramillo Gutierrez" userId="9982d297-c7a9-4287-9ff0-617c7352d009" providerId="ADAL" clId="{A579C7EA-C000-4A00-8EA6-893CAE16D25C}" dt="2020-09-30T22:00:38.360" v="344" actId="1036"/>
          <ac:picMkLst>
            <pc:docMk/>
            <pc:sldMk cId="2536410975" sldId="304"/>
            <ac:picMk id="15" creationId="{8FA17BCE-37F0-4CA3-B4D3-0BF72EBEE539}"/>
          </ac:picMkLst>
        </pc:picChg>
        <pc:picChg chg="mod">
          <ac:chgData name="Tatiana Jaramillo Gutierrez" userId="9982d297-c7a9-4287-9ff0-617c7352d009" providerId="ADAL" clId="{A579C7EA-C000-4A00-8EA6-893CAE16D25C}" dt="2020-09-30T22:00:38.360" v="344" actId="1036"/>
          <ac:picMkLst>
            <pc:docMk/>
            <pc:sldMk cId="2536410975" sldId="304"/>
            <ac:picMk id="16" creationId="{806BF995-10D7-4723-8E84-F648BB97164B}"/>
          </ac:picMkLst>
        </pc:picChg>
      </pc:sldChg>
      <pc:sldChg chg="addSp delSp modSp modAnim">
        <pc:chgData name="Tatiana Jaramillo Gutierrez" userId="9982d297-c7a9-4287-9ff0-617c7352d009" providerId="ADAL" clId="{A579C7EA-C000-4A00-8EA6-893CAE16D25C}" dt="2020-09-30T22:07:05.356" v="595"/>
        <pc:sldMkLst>
          <pc:docMk/>
          <pc:sldMk cId="3126317409" sldId="306"/>
        </pc:sldMkLst>
        <pc:spChg chg="del mod">
          <ac:chgData name="Tatiana Jaramillo Gutierrez" userId="9982d297-c7a9-4287-9ff0-617c7352d009" providerId="ADAL" clId="{A579C7EA-C000-4A00-8EA6-893CAE16D25C}" dt="2020-09-30T21:52:47.321" v="159" actId="478"/>
          <ac:spMkLst>
            <pc:docMk/>
            <pc:sldMk cId="3126317409" sldId="306"/>
            <ac:spMk id="3" creationId="{00000000-0000-0000-0000-000000000000}"/>
          </ac:spMkLst>
        </pc:spChg>
        <pc:spChg chg="mod">
          <ac:chgData name="Tatiana Jaramillo Gutierrez" userId="9982d297-c7a9-4287-9ff0-617c7352d009" providerId="ADAL" clId="{A579C7EA-C000-4A00-8EA6-893CAE16D25C}" dt="2020-09-30T22:05:16.140" v="584" actId="122"/>
          <ac:spMkLst>
            <pc:docMk/>
            <pc:sldMk cId="3126317409" sldId="306"/>
            <ac:spMk id="7" creationId="{00000000-0000-0000-0000-000000000000}"/>
          </ac:spMkLst>
        </pc:spChg>
        <pc:spChg chg="add mod">
          <ac:chgData name="Tatiana Jaramillo Gutierrez" userId="9982d297-c7a9-4287-9ff0-617c7352d009" providerId="ADAL" clId="{A579C7EA-C000-4A00-8EA6-893CAE16D25C}" dt="2020-09-30T21:52:45.069" v="158" actId="1076"/>
          <ac:spMkLst>
            <pc:docMk/>
            <pc:sldMk cId="3126317409" sldId="306"/>
            <ac:spMk id="8" creationId="{452D5CF6-4F78-4A61-A53A-241A0CF21334}"/>
          </ac:spMkLst>
        </pc:spChg>
        <pc:picChg chg="mod">
          <ac:chgData name="Tatiana Jaramillo Gutierrez" userId="9982d297-c7a9-4287-9ff0-617c7352d009" providerId="ADAL" clId="{A579C7EA-C000-4A00-8EA6-893CAE16D25C}" dt="2020-09-28T19:29:33.216" v="38" actId="14861"/>
          <ac:picMkLst>
            <pc:docMk/>
            <pc:sldMk cId="3126317409" sldId="306"/>
            <ac:picMk id="4" creationId="{00000000-0000-0000-0000-000000000000}"/>
          </ac:picMkLst>
        </pc:picChg>
        <pc:picChg chg="mod">
          <ac:chgData name="Tatiana Jaramillo Gutierrez" userId="9982d297-c7a9-4287-9ff0-617c7352d009" providerId="ADAL" clId="{A579C7EA-C000-4A00-8EA6-893CAE16D25C}" dt="2020-09-28T19:29:33.216" v="38" actId="14861"/>
          <ac:picMkLst>
            <pc:docMk/>
            <pc:sldMk cId="3126317409" sldId="306"/>
            <ac:picMk id="5" creationId="{00000000-0000-0000-0000-000000000000}"/>
          </ac:picMkLst>
        </pc:picChg>
        <pc:picChg chg="mod">
          <ac:chgData name="Tatiana Jaramillo Gutierrez" userId="9982d297-c7a9-4287-9ff0-617c7352d009" providerId="ADAL" clId="{A579C7EA-C000-4A00-8EA6-893CAE16D25C}" dt="2020-09-28T19:29:33.216" v="38" actId="14861"/>
          <ac:picMkLst>
            <pc:docMk/>
            <pc:sldMk cId="3126317409" sldId="306"/>
            <ac:picMk id="11" creationId="{00000000-0000-0000-0000-000000000000}"/>
          </ac:picMkLst>
        </pc:picChg>
        <pc:picChg chg="mod">
          <ac:chgData name="Tatiana Jaramillo Gutierrez" userId="9982d297-c7a9-4287-9ff0-617c7352d009" providerId="ADAL" clId="{A579C7EA-C000-4A00-8EA6-893CAE16D25C}" dt="2020-09-28T19:29:33.216" v="38" actId="14861"/>
          <ac:picMkLst>
            <pc:docMk/>
            <pc:sldMk cId="3126317409" sldId="306"/>
            <ac:picMk id="12" creationId="{00000000-0000-0000-0000-000000000000}"/>
          </ac:picMkLst>
        </pc:picChg>
      </pc:sldChg>
      <pc:sldMasterChg chg="modSldLayout">
        <pc:chgData name="Tatiana Jaramillo Gutierrez" userId="9982d297-c7a9-4287-9ff0-617c7352d009" providerId="ADAL" clId="{A579C7EA-C000-4A00-8EA6-893CAE16D25C}" dt="2020-09-28T19:24:22.863" v="1" actId="732"/>
        <pc:sldMasterMkLst>
          <pc:docMk/>
          <pc:sldMasterMk cId="535253607" sldId="2147483648"/>
        </pc:sldMasterMkLst>
        <pc:sldLayoutChg chg="modSp">
          <pc:chgData name="Tatiana Jaramillo Gutierrez" userId="9982d297-c7a9-4287-9ff0-617c7352d009" providerId="ADAL" clId="{A579C7EA-C000-4A00-8EA6-893CAE16D25C}" dt="2020-09-28T19:24:22.863" v="1" actId="732"/>
          <pc:sldLayoutMkLst>
            <pc:docMk/>
            <pc:sldMasterMk cId="535253607" sldId="2147483648"/>
            <pc:sldLayoutMk cId="863725859" sldId="2147483649"/>
          </pc:sldLayoutMkLst>
          <pc:picChg chg="mod modCrop">
            <ac:chgData name="Tatiana Jaramillo Gutierrez" userId="9982d297-c7a9-4287-9ff0-617c7352d009" providerId="ADAL" clId="{A579C7EA-C000-4A00-8EA6-893CAE16D25C}" dt="2020-09-28T19:24:22.863" v="1" actId="732"/>
            <ac:picMkLst>
              <pc:docMk/>
              <pc:sldMasterMk cId="535253607" sldId="2147483648"/>
              <pc:sldLayoutMk cId="863725859" sldId="2147483649"/>
              <ac:picMk id="7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makaia.org/" TargetMode="Externa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1"/>
          <p:cNvPicPr/>
          <p:nvPr userDrawn="1"/>
        </p:nvPicPr>
        <p:blipFill>
          <a:blip r:embed="rId2"/>
          <a:srcRect l="3845" t="3476" r="63556" b="24732"/>
          <a:stretch/>
        </p:blipFill>
        <p:spPr>
          <a:xfrm rot="20035200">
            <a:off x="-2201040" y="1928520"/>
            <a:ext cx="5399640" cy="6158880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9E7A-A162-4D43-A610-4042ACD69F15}" type="datetimeFigureOut">
              <a:rPr lang="es-CO" smtClean="0"/>
              <a:t>10/12/2020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7A69-2EA4-4211-BF33-2FB14C6D414D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CustomShape 2"/>
          <p:cNvSpPr/>
          <p:nvPr userDrawn="1"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6372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9E7A-A162-4D43-A610-4042ACD69F15}" type="datetimeFigureOut">
              <a:rPr lang="es-CO" smtClean="0"/>
              <a:t>10/12/2020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7A69-2EA4-4211-BF33-2FB14C6D41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498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9E7A-A162-4D43-A610-4042ACD69F15}" type="datetimeFigureOut">
              <a:rPr lang="es-CO" smtClean="0"/>
              <a:t>10/12/2020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7A69-2EA4-4211-BF33-2FB14C6D41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3759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73" y="5920584"/>
            <a:ext cx="544961" cy="5449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72" y="5920584"/>
            <a:ext cx="544961" cy="544961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2921474" y="5937169"/>
            <a:ext cx="1890369" cy="50516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800" b="1" i="0" baseline="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sz="2400" dirty="0"/>
              <a:t>@makaiaorg</a:t>
            </a:r>
            <a:endParaRPr lang="es-CO" sz="2400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1" y="5920583"/>
            <a:ext cx="544961" cy="544961"/>
          </a:xfrm>
          <a:prstGeom prst="rect">
            <a:avLst/>
          </a:prstGeom>
        </p:spPr>
      </p:pic>
      <p:sp>
        <p:nvSpPr>
          <p:cNvPr id="30" name="Título 29"/>
          <p:cNvSpPr>
            <a:spLocks noGrp="1"/>
          </p:cNvSpPr>
          <p:nvPr>
            <p:ph type="title" hasCustomPrompt="1"/>
          </p:nvPr>
        </p:nvSpPr>
        <p:spPr>
          <a:xfrm>
            <a:off x="757185" y="1424067"/>
            <a:ext cx="6632201" cy="18176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pPr lvl="0"/>
            <a:r>
              <a:rPr lang="es-ES"/>
              <a:t>Haga clic para modificar el estilo de título del patrón (Nombre, Cargo, Correo</a:t>
            </a:r>
            <a:r>
              <a:rPr lang="es-CO"/>
              <a:t>)</a:t>
            </a:r>
          </a:p>
        </p:txBody>
      </p:sp>
      <p:sp>
        <p:nvSpPr>
          <p:cNvPr id="8" name="Título 29"/>
          <p:cNvSpPr txBox="1">
            <a:spLocks/>
          </p:cNvSpPr>
          <p:nvPr userDrawn="1"/>
        </p:nvSpPr>
        <p:spPr>
          <a:xfrm>
            <a:off x="757186" y="3532267"/>
            <a:ext cx="4528492" cy="20176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kern="1200" baseline="0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s-CO" sz="2000" b="0" noProof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Corporación MAKAIA</a:t>
            </a:r>
          </a:p>
          <a:p>
            <a:r>
              <a:rPr lang="es-CO" sz="2000" b="0" noProof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Medellín,</a:t>
            </a:r>
            <a:r>
              <a:rPr lang="es-CO" sz="2000" b="0" baseline="0" noProof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Colombia</a:t>
            </a:r>
          </a:p>
          <a:p>
            <a:r>
              <a:rPr lang="es-CO" sz="2000" b="0" baseline="0" noProof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Carrera 43 a # 34 – 155. Almacentro. </a:t>
            </a:r>
          </a:p>
          <a:p>
            <a:r>
              <a:rPr lang="es-CO" sz="2000" b="0" baseline="0" noProof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Torre Norte. Oficina 701</a:t>
            </a:r>
          </a:p>
          <a:p>
            <a:r>
              <a:rPr lang="es-CO" sz="2000" b="0" baseline="0" noProof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Teléfono: (+574) 4480374</a:t>
            </a:r>
          </a:p>
          <a:p>
            <a:r>
              <a:rPr lang="es-CO" sz="2000" b="0" baseline="0" noProof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Móvil: (+57) 320 761 0176</a:t>
            </a:r>
          </a:p>
          <a:p>
            <a:r>
              <a:rPr lang="es-CO" sz="2000" b="0" u="sng" baseline="0" noProof="0" dirty="0">
                <a:solidFill>
                  <a:schemeClr val="bg1">
                    <a:lumMod val="65000"/>
                  </a:schemeClr>
                </a:solidFill>
                <a:latin typeface="+mj-lt"/>
                <a:hlinkClick r:id="rId5"/>
              </a:rPr>
              <a:t>www.makaia.org</a:t>
            </a:r>
            <a:endParaRPr lang="es-CO" sz="2000" b="0" u="sng" baseline="0" noProof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03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9E7A-A162-4D43-A610-4042ACD69F15}" type="datetimeFigureOut">
              <a:rPr lang="es-CO" smtClean="0"/>
              <a:t>10/12/2020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7A69-2EA4-4211-BF33-2FB14C6D41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371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9E7A-A162-4D43-A610-4042ACD69F15}" type="datetimeFigureOut">
              <a:rPr lang="es-CO" smtClean="0"/>
              <a:t>10/12/2020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7A69-2EA4-4211-BF33-2FB14C6D41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597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9E7A-A162-4D43-A610-4042ACD69F15}" type="datetimeFigureOut">
              <a:rPr lang="es-CO" smtClean="0"/>
              <a:t>10/12/2020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7A69-2EA4-4211-BF33-2FB14C6D41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19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9E7A-A162-4D43-A610-4042ACD69F15}" type="datetimeFigureOut">
              <a:rPr lang="es-CO" smtClean="0"/>
              <a:t>10/12/2020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7A69-2EA4-4211-BF33-2FB14C6D41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548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9E7A-A162-4D43-A610-4042ACD69F15}" type="datetimeFigureOut">
              <a:rPr lang="es-CO" smtClean="0"/>
              <a:t>10/12/2020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7A69-2EA4-4211-BF33-2FB14C6D41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228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9E7A-A162-4D43-A610-4042ACD69F15}" type="datetimeFigureOut">
              <a:rPr lang="es-CO" smtClean="0"/>
              <a:t>10/12/2020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7A69-2EA4-4211-BF33-2FB14C6D41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689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9E7A-A162-4D43-A610-4042ACD69F15}" type="datetimeFigureOut">
              <a:rPr lang="es-CO" smtClean="0"/>
              <a:t>10/12/2020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7A69-2EA4-4211-BF33-2FB14C6D41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953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9E7A-A162-4D43-A610-4042ACD69F15}" type="datetimeFigureOut">
              <a:rPr lang="es-CO" smtClean="0"/>
              <a:t>10/12/2020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7A69-2EA4-4211-BF33-2FB14C6D41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096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918000"/>
            <a:ext cx="10515600" cy="77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9E7A-A162-4D43-A610-4042ACD69F15}" type="datetimeFigureOut">
              <a:rPr lang="es-CO" smtClean="0"/>
              <a:t>10/12/2020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7A69-2EA4-4211-BF33-2FB14C6D414D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2" name="CustomShape 2"/>
          <p:cNvSpPr/>
          <p:nvPr userDrawn="1"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" name="Imagen 3"/>
          <p:cNvPicPr/>
          <p:nvPr userDrawn="1"/>
        </p:nvPicPr>
        <p:blipFill>
          <a:blip r:embed="rId14"/>
          <a:stretch/>
        </p:blipFill>
        <p:spPr>
          <a:xfrm>
            <a:off x="333000" y="137160"/>
            <a:ext cx="1714320" cy="780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25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Segoe UI Black" panose="020B0A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gitalmipym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enny.ochoa@makaia.org" TargetMode="External"/><Relationship Id="rId2" Type="http://schemas.openxmlformats.org/officeDocument/2006/relationships/hyperlink" Target="mailto:julian.florez@makaia.or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1165" y="1371602"/>
            <a:ext cx="9144000" cy="3133441"/>
          </a:xfrm>
        </p:spPr>
        <p:txBody>
          <a:bodyPr lIns="90000" tIns="45000" rIns="90000" bIns="45000"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CO" b="1" spc="-1" dirty="0" smtClean="0">
                <a:solidFill>
                  <a:srgbClr val="002060"/>
                </a:solidFill>
                <a:latin typeface="Segoe UI"/>
              </a:rPr>
              <a:t>Instructivo para registrarse y diligenciar la encuesta del Modelo </a:t>
            </a:r>
            <a:r>
              <a:rPr lang="es-CO" b="1" spc="-1" dirty="0">
                <a:solidFill>
                  <a:srgbClr val="002060"/>
                </a:solidFill>
                <a:latin typeface="Segoe UI"/>
              </a:rPr>
              <a:t>de Transformación </a:t>
            </a:r>
            <a:r>
              <a:rPr lang="es-CO" b="1" spc="-1" dirty="0" smtClean="0">
                <a:solidFill>
                  <a:srgbClr val="002060"/>
                </a:solidFill>
                <a:latin typeface="Segoe UI"/>
              </a:rPr>
              <a:t>Digital</a:t>
            </a:r>
            <a:endParaRPr lang="es-CO" b="1" spc="-1" dirty="0">
              <a:solidFill>
                <a:srgbClr val="00206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588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18000"/>
            <a:ext cx="10515600" cy="772688"/>
          </a:xfrm>
        </p:spPr>
        <p:txBody>
          <a:bodyPr>
            <a:normAutofit fontScale="90000"/>
          </a:bodyPr>
          <a:lstStyle/>
          <a:p>
            <a:r>
              <a:rPr lang="es-CO" sz="3600" dirty="0" smtClean="0"/>
              <a:t>Regístrese en el </a:t>
            </a:r>
            <a:r>
              <a:rPr lang="es-CO" sz="3600" dirty="0"/>
              <a:t>Modelo de Transformación Digital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D6D300-A8EF-466C-B129-39FE7C4F7CDB}"/>
              </a:ext>
            </a:extLst>
          </p:cNvPr>
          <p:cNvSpPr txBox="1"/>
          <p:nvPr/>
        </p:nvSpPr>
        <p:spPr>
          <a:xfrm>
            <a:off x="720000" y="2143179"/>
            <a:ext cx="54755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CO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Para empresas </a:t>
            </a:r>
            <a:r>
              <a:rPr lang="es-CO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mipymes</a:t>
            </a:r>
            <a:r>
              <a:rPr lang="es-CO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ingresar </a:t>
            </a:r>
            <a:r>
              <a:rPr lang="es-CO" sz="2200" dirty="0">
                <a:latin typeface="Segoe UI" panose="020B0502040204020203" pitchFamily="34" charset="0"/>
                <a:cs typeface="Segoe UI" panose="020B0502040204020203" pitchFamily="34" charset="0"/>
              </a:rPr>
              <a:t>en la dirección </a:t>
            </a:r>
            <a:r>
              <a:rPr lang="es-CO" sz="22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https://digitalmipymes.com/</a:t>
            </a:r>
            <a:r>
              <a:rPr lang="es-CO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CO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clic en </a:t>
            </a:r>
            <a:r>
              <a:rPr lang="es-CO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REGÍSTRESE</a:t>
            </a:r>
            <a:endParaRPr lang="es-CO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CO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clic en REGISTRO PARA ORGANIZACIÓN.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35" y="4908925"/>
            <a:ext cx="4243387" cy="1657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198" y="3680824"/>
            <a:ext cx="3000375" cy="1028700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 rot="10800000">
            <a:off x="9412332" y="4086889"/>
            <a:ext cx="1111567" cy="481557"/>
          </a:xfrm>
          <a:prstGeom prst="rightArrow">
            <a:avLst/>
          </a:prstGeom>
          <a:solidFill>
            <a:srgbClr val="8E1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Flecha derecha 7"/>
          <p:cNvSpPr/>
          <p:nvPr/>
        </p:nvSpPr>
        <p:spPr>
          <a:xfrm rot="10800000">
            <a:off x="8585667" y="6078449"/>
            <a:ext cx="1111567" cy="481557"/>
          </a:xfrm>
          <a:prstGeom prst="rightArrow">
            <a:avLst/>
          </a:prstGeom>
          <a:solidFill>
            <a:srgbClr val="8E1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Llamada rectangular redondeada 9"/>
          <p:cNvSpPr/>
          <p:nvPr/>
        </p:nvSpPr>
        <p:spPr>
          <a:xfrm>
            <a:off x="1580607" y="5606931"/>
            <a:ext cx="4515394" cy="959567"/>
          </a:xfrm>
          <a:prstGeom prst="wedgeRoundRectCallout">
            <a:avLst>
              <a:gd name="adj1" fmla="val 63002"/>
              <a:gd name="adj2" fmla="val 31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NOTA IMPORTANTE: Debes registrarte como ORGANIZACIÓN para poder realizar el diagnóstico, el registro para personas no lo permite.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4298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 smtClean="0"/>
              <a:t>Diligencie todos los campos para el registro</a:t>
            </a:r>
            <a:endParaRPr lang="es-CO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2012224"/>
            <a:ext cx="11077575" cy="4610100"/>
          </a:xfrm>
          <a:prstGeom prst="rect">
            <a:avLst/>
          </a:prstGeom>
        </p:spPr>
      </p:pic>
      <p:sp>
        <p:nvSpPr>
          <p:cNvPr id="10" name="Llamada rectangular redondeada 9"/>
          <p:cNvSpPr/>
          <p:nvPr/>
        </p:nvSpPr>
        <p:spPr>
          <a:xfrm>
            <a:off x="10032274" y="1545610"/>
            <a:ext cx="1463041" cy="933227"/>
          </a:xfrm>
          <a:prstGeom prst="wedgeRoundRectCallout">
            <a:avLst>
              <a:gd name="adj1" fmla="val -136194"/>
              <a:gd name="adj2" fmla="val 870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Completar los campos obligatorios</a:t>
            </a:r>
            <a:endParaRPr lang="es-CO" sz="1600" dirty="0"/>
          </a:p>
        </p:txBody>
      </p:sp>
      <p:sp>
        <p:nvSpPr>
          <p:cNvPr id="11" name="Llamada rectangular redondeada 10"/>
          <p:cNvSpPr/>
          <p:nvPr/>
        </p:nvSpPr>
        <p:spPr>
          <a:xfrm>
            <a:off x="6095998" y="5473176"/>
            <a:ext cx="3204755" cy="933227"/>
          </a:xfrm>
          <a:prstGeom prst="wedgeRoundRectCallout">
            <a:avLst>
              <a:gd name="adj1" fmla="val 63002"/>
              <a:gd name="adj2" fmla="val 31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Una vez completados todos los campos requeridos dar clic en ENVIAR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1809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 smtClean="0"/>
              <a:t>Confirme el registro</a:t>
            </a:r>
            <a:endParaRPr lang="es-CO" sz="36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976448" y="1826168"/>
            <a:ext cx="10239103" cy="40495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CO" sz="2200" b="1" dirty="0">
                <a:solidFill>
                  <a:srgbClr val="FF0000"/>
                </a:solidFill>
              </a:rPr>
              <a:t>Confirmar suscripción en el correo recibido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437" y="2647542"/>
            <a:ext cx="9572625" cy="3705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lecha derecha 3"/>
          <p:cNvSpPr/>
          <p:nvPr/>
        </p:nvSpPr>
        <p:spPr>
          <a:xfrm>
            <a:off x="940526" y="5003075"/>
            <a:ext cx="992777" cy="404949"/>
          </a:xfrm>
          <a:prstGeom prst="rightArrow">
            <a:avLst/>
          </a:prstGeom>
          <a:solidFill>
            <a:srgbClr val="8E1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4331424" y="4605384"/>
            <a:ext cx="3252650" cy="1200329"/>
          </a:xfrm>
          <a:prstGeom prst="rect">
            <a:avLst/>
          </a:prstGeom>
          <a:solidFill>
            <a:srgbClr val="7D8C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Nota:</a:t>
            </a:r>
            <a:r>
              <a:rPr lang="es-CO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Revisar bandeja de “correo no deseado o spam” si no se encuentra el correo en la bandeja de entrada.</a:t>
            </a:r>
          </a:p>
        </p:txBody>
      </p:sp>
    </p:spTree>
    <p:extLst>
      <p:ext uri="{BB962C8B-B14F-4D97-AF65-F5344CB8AC3E}">
        <p14:creationId xmlns:p14="http://schemas.microsoft.com/office/powerpoint/2010/main" val="281762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dirty="0" smtClean="0"/>
              <a:t>Ingrese </a:t>
            </a:r>
            <a:r>
              <a:rPr lang="es-CO" sz="3600" dirty="0"/>
              <a:t>al Modelo de Transformación Digital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40044"/>
          </a:xfrm>
        </p:spPr>
        <p:txBody>
          <a:bodyPr anchor="ctr"/>
          <a:lstStyle/>
          <a:p>
            <a:pPr marL="0" indent="0">
              <a:lnSpc>
                <a:spcPct val="150000"/>
              </a:lnSpc>
              <a:buNone/>
            </a:pPr>
            <a:r>
              <a:rPr lang="es-CO" dirty="0" smtClean="0"/>
              <a:t>Una vez registrado ingresar con usuario (correo electrónico) y contraseña</a:t>
            </a:r>
          </a:p>
          <a:p>
            <a:pPr marL="0" indent="0">
              <a:lnSpc>
                <a:spcPct val="150000"/>
              </a:lnSpc>
              <a:buNone/>
            </a:pP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301" y="1825625"/>
            <a:ext cx="3162300" cy="447675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0800000">
            <a:off x="10378984" y="2872044"/>
            <a:ext cx="1111567" cy="481557"/>
          </a:xfrm>
          <a:prstGeom prst="rightArrow">
            <a:avLst/>
          </a:prstGeom>
          <a:solidFill>
            <a:srgbClr val="8E1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Flecha derecha 5"/>
          <p:cNvSpPr/>
          <p:nvPr/>
        </p:nvSpPr>
        <p:spPr>
          <a:xfrm rot="10800000">
            <a:off x="10378983" y="3577814"/>
            <a:ext cx="1111567" cy="481557"/>
          </a:xfrm>
          <a:prstGeom prst="rightArrow">
            <a:avLst/>
          </a:prstGeom>
          <a:solidFill>
            <a:srgbClr val="8E1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Flecha derecha 8"/>
          <p:cNvSpPr/>
          <p:nvPr/>
        </p:nvSpPr>
        <p:spPr>
          <a:xfrm rot="10800000">
            <a:off x="10425792" y="4243382"/>
            <a:ext cx="1111567" cy="481557"/>
          </a:xfrm>
          <a:prstGeom prst="rightArrow">
            <a:avLst/>
          </a:prstGeom>
          <a:solidFill>
            <a:srgbClr val="8E1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28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4" y="5024028"/>
            <a:ext cx="8705850" cy="7810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4" y="6014084"/>
            <a:ext cx="2209800" cy="5334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75" y="2747281"/>
            <a:ext cx="9010650" cy="1885950"/>
          </a:xfrm>
          <a:prstGeom prst="rect">
            <a:avLst/>
          </a:prstGeom>
        </p:spPr>
      </p:pic>
      <p:sp>
        <p:nvSpPr>
          <p:cNvPr id="3" name="Llamada rectangular redondeada 2"/>
          <p:cNvSpPr/>
          <p:nvPr/>
        </p:nvSpPr>
        <p:spPr>
          <a:xfrm>
            <a:off x="0" y="2757029"/>
            <a:ext cx="1463041" cy="933227"/>
          </a:xfrm>
          <a:prstGeom prst="wedgeRoundRectCallout">
            <a:avLst>
              <a:gd name="adj1" fmla="val 64699"/>
              <a:gd name="adj2" fmla="val -248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Ir a la pestaña DILIGENCIAR ENCUESTA</a:t>
            </a:r>
            <a:endParaRPr lang="es-CO" sz="1600" dirty="0"/>
          </a:p>
        </p:txBody>
      </p:sp>
      <p:sp>
        <p:nvSpPr>
          <p:cNvPr id="10" name="Llamada rectangular redondeada 9"/>
          <p:cNvSpPr/>
          <p:nvPr/>
        </p:nvSpPr>
        <p:spPr>
          <a:xfrm>
            <a:off x="10601325" y="5638614"/>
            <a:ext cx="1463041" cy="750940"/>
          </a:xfrm>
          <a:prstGeom prst="wedgeRoundRectCallout">
            <a:avLst>
              <a:gd name="adj1" fmla="val -73169"/>
              <a:gd name="adj2" fmla="val 329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Dar clic en COMENZAR</a:t>
            </a:r>
            <a:endParaRPr lang="es-CO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Inicie el diligenciamiento de la encuesta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99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834" y="2675768"/>
            <a:ext cx="4333875" cy="3790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502" y="3909255"/>
            <a:ext cx="4438650" cy="1323975"/>
          </a:xfrm>
          <a:prstGeom prst="rect">
            <a:avLst/>
          </a:prstGeom>
        </p:spPr>
      </p:pic>
      <p:sp>
        <p:nvSpPr>
          <p:cNvPr id="3" name="Llamada rectangular redondeada 2"/>
          <p:cNvSpPr/>
          <p:nvPr/>
        </p:nvSpPr>
        <p:spPr>
          <a:xfrm>
            <a:off x="40957" y="3722914"/>
            <a:ext cx="1604963" cy="1814648"/>
          </a:xfrm>
          <a:prstGeom prst="wedgeRoundRectCallout">
            <a:avLst>
              <a:gd name="adj1" fmla="val 79774"/>
              <a:gd name="adj2" fmla="val 671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/>
              <a:t>Es necesario contestar todas las preguntas para FINALIZAR la encuesta</a:t>
            </a:r>
            <a:endParaRPr lang="es-CO" sz="1600" dirty="0"/>
          </a:p>
        </p:txBody>
      </p:sp>
      <p:sp>
        <p:nvSpPr>
          <p:cNvPr id="10" name="Llamada rectangular redondeada 9"/>
          <p:cNvSpPr/>
          <p:nvPr/>
        </p:nvSpPr>
        <p:spPr>
          <a:xfrm>
            <a:off x="8608422" y="5537562"/>
            <a:ext cx="3122023" cy="750940"/>
          </a:xfrm>
          <a:prstGeom prst="wedgeRoundRectCallout">
            <a:avLst>
              <a:gd name="adj1" fmla="val 23902"/>
              <a:gd name="adj2" fmla="val -1113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Asegurarse de diligenciar las 5 áreas de la encuesta</a:t>
            </a:r>
            <a:endParaRPr lang="es-CO" sz="1600" dirty="0"/>
          </a:p>
        </p:txBody>
      </p:sp>
      <p:sp>
        <p:nvSpPr>
          <p:cNvPr id="14" name="Llamada rectangular redondeada 13"/>
          <p:cNvSpPr/>
          <p:nvPr/>
        </p:nvSpPr>
        <p:spPr>
          <a:xfrm>
            <a:off x="7702731" y="2630679"/>
            <a:ext cx="3122023" cy="750940"/>
          </a:xfrm>
          <a:prstGeom prst="wedgeRoundRectCallout">
            <a:avLst>
              <a:gd name="adj1" fmla="val -38441"/>
              <a:gd name="adj2" fmla="val 1112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Al contestar las preguntas de las 5 áreas dar clic en FINALIZAR</a:t>
            </a:r>
            <a:endParaRPr lang="es-CO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Responda todas las preguntas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68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7185" y="1424067"/>
            <a:ext cx="7598539" cy="1817654"/>
          </a:xfrm>
        </p:spPr>
        <p:txBody>
          <a:bodyPr/>
          <a:lstStyle/>
          <a:p>
            <a:r>
              <a:rPr lang="es-CO" dirty="0"/>
              <a:t>Corporación Makaia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096000" y="3429000"/>
            <a:ext cx="5393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Cualquier inquietud o inconveniente con la plataforma comunicarse con Julián Flórez para organizaciones en COLOMBIA al correo </a:t>
            </a:r>
            <a:r>
              <a:rPr lang="es-CO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julian.florez@makaia.org</a:t>
            </a:r>
            <a:r>
              <a:rPr lang="es-CO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/>
            <a:endParaRPr lang="es-E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organizaciones INTERNACIONALES comunicarse con Jenny Andrea Ochoa al correo 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jenny.ochoa@makaia.org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CO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C448B5AFF6B374F85F50986850C3E42" ma:contentTypeVersion="13" ma:contentTypeDescription="Crear nuevo documento." ma:contentTypeScope="" ma:versionID="3904c4d01aa1c612e248a6f8823a0aea">
  <xsd:schema xmlns:xsd="http://www.w3.org/2001/XMLSchema" xmlns:xs="http://www.w3.org/2001/XMLSchema" xmlns:p="http://schemas.microsoft.com/office/2006/metadata/properties" xmlns:ns2="d7334039-8d68-4096-859a-b0855d8f9ddd" xmlns:ns3="59b37fb1-7140-4892-9e1d-bdd1aed80818" targetNamespace="http://schemas.microsoft.com/office/2006/metadata/properties" ma:root="true" ma:fieldsID="a53a8ed03b0d12233776b10d76a2e141" ns2:_="" ns3:_="">
    <xsd:import namespace="d7334039-8d68-4096-859a-b0855d8f9ddd"/>
    <xsd:import namespace="59b37fb1-7140-4892-9e1d-bdd1aed80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Detallesdelacarpeta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34039-8d68-4096-859a-b0855d8f9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Detallesdelacarpeta" ma:index="17" nillable="true" ma:displayName="Detalles de la carpeta" ma:format="Dropdown" ma:internalName="Detallesdelacarpeta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37fb1-7140-4892-9e1d-bdd1aed8081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allesdelacarpeta xmlns="d7334039-8d68-4096-859a-b0855d8f9dd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0AD964-8C4F-4A88-9AEA-A53AF7A78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34039-8d68-4096-859a-b0855d8f9ddd"/>
    <ds:schemaRef ds:uri="59b37fb1-7140-4892-9e1d-bdd1aed808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212B20-AEB9-46A7-8A84-879BAB3D2596}">
  <ds:schemaRefs>
    <ds:schemaRef ds:uri="http://schemas.microsoft.com/office/2006/metadata/properties"/>
    <ds:schemaRef ds:uri="http://schemas.microsoft.com/office/2006/documentManagement/types"/>
    <ds:schemaRef ds:uri="d7334039-8d68-4096-859a-b0855d8f9ddd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9b37fb1-7140-4892-9e1d-bdd1aed8081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3AB5064-6910-4CF2-94B8-1D2F093ACE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217</Words>
  <Application>Microsoft Office PowerPoint</Application>
  <PresentationFormat>Panorámica</PresentationFormat>
  <Paragraphs>25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Segoe UI Black</vt:lpstr>
      <vt:lpstr>Segoe UI Light</vt:lpstr>
      <vt:lpstr>Tema de Office</vt:lpstr>
      <vt:lpstr>Instructivo para registrarse y diligenciar la encuesta del Modelo de Transformación Digital</vt:lpstr>
      <vt:lpstr>Regístrese en el Modelo de Transformación Digital</vt:lpstr>
      <vt:lpstr>Diligencie todos los campos para el registro</vt:lpstr>
      <vt:lpstr>Confirme el registro</vt:lpstr>
      <vt:lpstr>Ingrese al Modelo de Transformación Digital</vt:lpstr>
      <vt:lpstr>Inicie el diligenciamiento de la encuesta</vt:lpstr>
      <vt:lpstr>Responda todas las preguntas  </vt:lpstr>
      <vt:lpstr>Corporación Makaia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TRANSFORMACIÓN DIGITAL PARA MIPYMES</dc:title>
  <dc:creator>Andres Posso</dc:creator>
  <cp:lastModifiedBy>Andrés Posso</cp:lastModifiedBy>
  <cp:revision>120</cp:revision>
  <dcterms:created xsi:type="dcterms:W3CDTF">2020-08-31T14:29:58Z</dcterms:created>
  <dcterms:modified xsi:type="dcterms:W3CDTF">2020-12-10T23:32:46Z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0x0101001C448B5AFF6B374F85F50986850C3E42</vt:lpwstr>
  </property>
</Properties>
</file>